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4"/>
  </p:sldMasterIdLst>
  <p:notesMasterIdLst>
    <p:notesMasterId r:id="rId19"/>
  </p:notesMasterIdLst>
  <p:handoutMasterIdLst>
    <p:handoutMasterId r:id="rId20"/>
  </p:handoutMasterIdLst>
  <p:sldIdLst>
    <p:sldId id="257" r:id="rId5"/>
    <p:sldId id="312" r:id="rId6"/>
    <p:sldId id="1363" r:id="rId7"/>
    <p:sldId id="331" r:id="rId8"/>
    <p:sldId id="1364" r:id="rId9"/>
    <p:sldId id="281" r:id="rId10"/>
    <p:sldId id="283" r:id="rId11"/>
    <p:sldId id="325" r:id="rId12"/>
    <p:sldId id="323" r:id="rId13"/>
    <p:sldId id="326" r:id="rId14"/>
    <p:sldId id="327" r:id="rId15"/>
    <p:sldId id="328" r:id="rId16"/>
    <p:sldId id="329" r:id="rId17"/>
    <p:sldId id="284" r:id="rId18"/>
  </p:sldIdLst>
  <p:sldSz cx="18291175" cy="10298113"/>
  <p:notesSz cx="6889750" cy="1002188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3">
          <p15:clr>
            <a:srgbClr val="A4A3A4"/>
          </p15:clr>
        </p15:guide>
        <p15:guide id="2" pos="89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ren" initials="OE" lastIdx="21" clrIdx="0"/>
  <p:cmAuthor id="1" name="NH" initials="NH" lastIdx="7" clrIdx="1"/>
  <p:cmAuthor id="2" name="Yoel Goldenberg" initials="YG"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5A0E"/>
    <a:srgbClr val="000000"/>
    <a:srgbClr val="D0D2D3"/>
    <a:srgbClr val="D0D2D2"/>
    <a:srgbClr val="404041"/>
    <a:srgbClr val="7134BA"/>
    <a:srgbClr val="D8A606"/>
    <a:srgbClr val="C9500D"/>
    <a:srgbClr val="656A6C"/>
    <a:srgbClr val="7D3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90" autoAdjust="0"/>
  </p:normalViewPr>
  <p:slideViewPr>
    <p:cSldViewPr snapToGrid="0">
      <p:cViewPr varScale="1">
        <p:scale>
          <a:sx n="34" d="100"/>
          <a:sy n="34" d="100"/>
        </p:scale>
        <p:origin x="1620" y="66"/>
      </p:cViewPr>
      <p:guideLst>
        <p:guide orient="horz" pos="3243"/>
        <p:guide pos="891"/>
      </p:guideLst>
    </p:cSldViewPr>
  </p:slideViewPr>
  <p:notesTextViewPr>
    <p:cViewPr>
      <p:scale>
        <a:sx n="1" d="1"/>
        <a:sy n="1" d="1"/>
      </p:scale>
      <p:origin x="0" y="0"/>
    </p:cViewPr>
  </p:notesTextViewPr>
  <p:notesViewPr>
    <p:cSldViewPr snapToGrid="0">
      <p:cViewPr>
        <p:scale>
          <a:sx n="1" d="2"/>
          <a:sy n="1" d="2"/>
        </p:scale>
        <p:origin x="0" y="0"/>
      </p:cViewPr>
      <p:guideLst>
        <p:guide orient="horz" pos="3157"/>
        <p:guide pos="21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a:defRPr sz="1200"/>
            </a:lvl1pPr>
          </a:lstStyle>
          <a:p>
            <a:pPr>
              <a:defRPr/>
            </a:pPr>
            <a:endParaRPr lang="en-US"/>
          </a:p>
        </p:txBody>
      </p:sp>
      <p:sp>
        <p:nvSpPr>
          <p:cNvPr id="3" name="Date Placeholder 2"/>
          <p:cNvSpPr>
            <a:spLocks noGrp="1"/>
          </p:cNvSpPr>
          <p:nvPr>
            <p:ph type="dt" sz="quarter" idx="1"/>
          </p:nvPr>
        </p:nvSpPr>
        <p:spPr>
          <a:xfrm>
            <a:off x="3902598" y="1"/>
            <a:ext cx="2985558" cy="501094"/>
          </a:xfrm>
          <a:prstGeom prst="rect">
            <a:avLst/>
          </a:prstGeom>
        </p:spPr>
        <p:txBody>
          <a:bodyPr vert="horz" lIns="93168" tIns="46584" rIns="93168" bIns="46584" rtlCol="0"/>
          <a:lstStyle>
            <a:lvl1pPr algn="r">
              <a:defRPr sz="1200" smtClean="0"/>
            </a:lvl1pPr>
          </a:lstStyle>
          <a:p>
            <a:pPr>
              <a:defRPr/>
            </a:pPr>
            <a:fld id="{E93E9B1A-2685-4074-914D-318E5889D68D}" type="datetimeFigureOut">
              <a:rPr lang="en-US"/>
              <a:pPr>
                <a:defRPr/>
              </a:pPr>
              <a:t>2/20/2026</a:t>
            </a:fld>
            <a:endParaRPr lang="en-US"/>
          </a:p>
        </p:txBody>
      </p:sp>
      <p:sp>
        <p:nvSpPr>
          <p:cNvPr id="4" name="Footer Placeholder 3"/>
          <p:cNvSpPr>
            <a:spLocks noGrp="1"/>
          </p:cNvSpPr>
          <p:nvPr>
            <p:ph type="ftr" sz="quarter" idx="2"/>
          </p:nvPr>
        </p:nvSpPr>
        <p:spPr>
          <a:xfrm>
            <a:off x="0" y="9519055"/>
            <a:ext cx="2985558" cy="501094"/>
          </a:xfrm>
          <a:prstGeom prst="rect">
            <a:avLst/>
          </a:prstGeom>
        </p:spPr>
        <p:txBody>
          <a:bodyPr vert="horz" lIns="93168" tIns="46584" rIns="93168" bIns="46584"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2598" y="9519055"/>
            <a:ext cx="2985558" cy="501094"/>
          </a:xfrm>
          <a:prstGeom prst="rect">
            <a:avLst/>
          </a:prstGeom>
        </p:spPr>
        <p:txBody>
          <a:bodyPr vert="horz" lIns="93168" tIns="46584" rIns="93168" bIns="46584" rtlCol="0" anchor="b"/>
          <a:lstStyle>
            <a:lvl1pPr algn="r">
              <a:defRPr sz="1200" smtClean="0"/>
            </a:lvl1pPr>
          </a:lstStyle>
          <a:p>
            <a:pPr>
              <a:defRPr/>
            </a:pPr>
            <a:fld id="{546AF5E4-0ACE-4C36-8492-A204F58A9F53}" type="slidenum">
              <a:rPr lang="en-US"/>
              <a:pPr>
                <a:defRPr/>
              </a:pPr>
              <a:t>‹#›</a:t>
            </a:fld>
            <a:endParaRPr lang="en-US"/>
          </a:p>
        </p:txBody>
      </p:sp>
    </p:spTree>
    <p:extLst>
      <p:ext uri="{BB962C8B-B14F-4D97-AF65-F5344CB8AC3E}">
        <p14:creationId xmlns:p14="http://schemas.microsoft.com/office/powerpoint/2010/main" val="900492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02598" y="1"/>
            <a:ext cx="2985558" cy="501094"/>
          </a:xfrm>
          <a:prstGeom prst="rect">
            <a:avLst/>
          </a:prstGeom>
        </p:spPr>
        <p:txBody>
          <a:bodyPr vert="horz" lIns="93168" tIns="46584" rIns="93168" bIns="46584" rtlCol="0"/>
          <a:lstStyle>
            <a:lvl1pPr algn="r" fontAlgn="auto">
              <a:spcBef>
                <a:spcPts val="0"/>
              </a:spcBef>
              <a:spcAft>
                <a:spcPts val="0"/>
              </a:spcAft>
              <a:defRPr sz="1200">
                <a:latin typeface="+mn-lt"/>
                <a:cs typeface="+mn-cs"/>
              </a:defRPr>
            </a:lvl1pPr>
          </a:lstStyle>
          <a:p>
            <a:pPr>
              <a:defRPr/>
            </a:pPr>
            <a:fld id="{4F19585C-2E0B-4420-B258-D9F928A50F64}" type="datetimeFigureOut">
              <a:rPr lang="en-US"/>
              <a:pPr>
                <a:defRPr/>
              </a:pPr>
              <a:t>2/20/2026</a:t>
            </a:fld>
            <a:endParaRPr lang="en-US"/>
          </a:p>
        </p:txBody>
      </p:sp>
      <p:sp>
        <p:nvSpPr>
          <p:cNvPr id="4" name="Slide Image Placeholder 3"/>
          <p:cNvSpPr>
            <a:spLocks noGrp="1" noRot="1" noChangeAspect="1"/>
          </p:cNvSpPr>
          <p:nvPr>
            <p:ph type="sldImg" idx="2"/>
          </p:nvPr>
        </p:nvSpPr>
        <p:spPr>
          <a:xfrm>
            <a:off x="106363" y="750888"/>
            <a:ext cx="6677025" cy="3759200"/>
          </a:xfrm>
          <a:prstGeom prst="rect">
            <a:avLst/>
          </a:prstGeom>
          <a:noFill/>
          <a:ln w="12700">
            <a:solidFill>
              <a:prstClr val="black"/>
            </a:solidFill>
          </a:ln>
        </p:spPr>
        <p:txBody>
          <a:bodyPr vert="horz" lIns="93168" tIns="46584" rIns="93168" bIns="46584" rtlCol="0" anchor="ctr"/>
          <a:lstStyle/>
          <a:p>
            <a:pPr lvl="0"/>
            <a:endParaRPr lang="en-US" noProof="0"/>
          </a:p>
        </p:txBody>
      </p:sp>
      <p:sp>
        <p:nvSpPr>
          <p:cNvPr id="5" name="Notes Placeholder 4"/>
          <p:cNvSpPr>
            <a:spLocks noGrp="1"/>
          </p:cNvSpPr>
          <p:nvPr>
            <p:ph type="body" sz="quarter" idx="3"/>
          </p:nvPr>
        </p:nvSpPr>
        <p:spPr>
          <a:xfrm>
            <a:off x="688975" y="4760398"/>
            <a:ext cx="5511800" cy="4509849"/>
          </a:xfrm>
          <a:prstGeom prst="rect">
            <a:avLst/>
          </a:prstGeom>
        </p:spPr>
        <p:txBody>
          <a:bodyPr vert="horz" lIns="93168" tIns="46584" rIns="93168" bIns="4658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9055"/>
            <a:ext cx="2985558" cy="501094"/>
          </a:xfrm>
          <a:prstGeom prst="rect">
            <a:avLst/>
          </a:prstGeom>
        </p:spPr>
        <p:txBody>
          <a:bodyPr vert="horz" lIns="93168" tIns="46584" rIns="93168" bIns="4658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02598" y="9519055"/>
            <a:ext cx="2985558" cy="501094"/>
          </a:xfrm>
          <a:prstGeom prst="rect">
            <a:avLst/>
          </a:prstGeom>
        </p:spPr>
        <p:txBody>
          <a:bodyPr vert="horz" lIns="93168" tIns="46584" rIns="93168" bIns="46584" rtlCol="0" anchor="b"/>
          <a:lstStyle>
            <a:lvl1pPr algn="r" fontAlgn="auto">
              <a:spcBef>
                <a:spcPts val="0"/>
              </a:spcBef>
              <a:spcAft>
                <a:spcPts val="0"/>
              </a:spcAft>
              <a:defRPr sz="1200">
                <a:latin typeface="+mn-lt"/>
                <a:cs typeface="+mn-cs"/>
              </a:defRPr>
            </a:lvl1pPr>
          </a:lstStyle>
          <a:p>
            <a:pPr>
              <a:defRPr/>
            </a:pPr>
            <a:fld id="{24DA442A-3246-44B5-AD22-F80ADB16E3FC}" type="slidenum">
              <a:rPr lang="en-US"/>
              <a:pPr>
                <a:defRPr/>
              </a:pPr>
              <a:t>‹#›</a:t>
            </a:fld>
            <a:endParaRPr lang="en-US"/>
          </a:p>
        </p:txBody>
      </p:sp>
    </p:spTree>
    <p:extLst>
      <p:ext uri="{BB962C8B-B14F-4D97-AF65-F5344CB8AC3E}">
        <p14:creationId xmlns:p14="http://schemas.microsoft.com/office/powerpoint/2010/main" val="4420732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2100" kern="1200">
        <a:solidFill>
          <a:schemeClr val="tx1"/>
        </a:solidFill>
        <a:latin typeface="+mn-lt"/>
        <a:ea typeface="+mn-ea"/>
        <a:cs typeface="+mn-cs"/>
      </a:defRPr>
    </a:lvl1pPr>
    <a:lvl2pPr marL="816348" algn="l" rtl="0" eaLnBrk="0" fontAlgn="base" hangingPunct="0">
      <a:spcBef>
        <a:spcPct val="30000"/>
      </a:spcBef>
      <a:spcAft>
        <a:spcPct val="0"/>
      </a:spcAft>
      <a:defRPr sz="2100" kern="1200">
        <a:solidFill>
          <a:schemeClr val="tx1"/>
        </a:solidFill>
        <a:latin typeface="+mn-lt"/>
        <a:ea typeface="+mn-ea"/>
        <a:cs typeface="+mn-cs"/>
      </a:defRPr>
    </a:lvl2pPr>
    <a:lvl3pPr marL="1632688" algn="l" rtl="0" eaLnBrk="0" fontAlgn="base" hangingPunct="0">
      <a:spcBef>
        <a:spcPct val="30000"/>
      </a:spcBef>
      <a:spcAft>
        <a:spcPct val="0"/>
      </a:spcAft>
      <a:defRPr sz="2100" kern="1200">
        <a:solidFill>
          <a:schemeClr val="tx1"/>
        </a:solidFill>
        <a:latin typeface="+mn-lt"/>
        <a:ea typeface="+mn-ea"/>
        <a:cs typeface="+mn-cs"/>
      </a:defRPr>
    </a:lvl3pPr>
    <a:lvl4pPr marL="2449032" algn="l" rtl="0" eaLnBrk="0" fontAlgn="base" hangingPunct="0">
      <a:spcBef>
        <a:spcPct val="30000"/>
      </a:spcBef>
      <a:spcAft>
        <a:spcPct val="0"/>
      </a:spcAft>
      <a:defRPr sz="2100" kern="1200">
        <a:solidFill>
          <a:schemeClr val="tx1"/>
        </a:solidFill>
        <a:latin typeface="+mn-lt"/>
        <a:ea typeface="+mn-ea"/>
        <a:cs typeface="+mn-cs"/>
      </a:defRPr>
    </a:lvl4pPr>
    <a:lvl5pPr marL="3265381" algn="l" rtl="0" eaLnBrk="0" fontAlgn="base" hangingPunct="0">
      <a:spcBef>
        <a:spcPct val="30000"/>
      </a:spcBef>
      <a:spcAft>
        <a:spcPct val="0"/>
      </a:spcAft>
      <a:defRPr sz="2100" kern="1200">
        <a:solidFill>
          <a:schemeClr val="tx1"/>
        </a:solidFill>
        <a:latin typeface="+mn-lt"/>
        <a:ea typeface="+mn-ea"/>
        <a:cs typeface="+mn-cs"/>
      </a:defRPr>
    </a:lvl5pPr>
    <a:lvl6pPr marL="4081727" algn="l" defTabSz="1632688" rtl="0" eaLnBrk="1" latinLnBrk="0" hangingPunct="1">
      <a:defRPr sz="2100" kern="1200">
        <a:solidFill>
          <a:schemeClr val="tx1"/>
        </a:solidFill>
        <a:latin typeface="+mn-lt"/>
        <a:ea typeface="+mn-ea"/>
        <a:cs typeface="+mn-cs"/>
      </a:defRPr>
    </a:lvl6pPr>
    <a:lvl7pPr marL="4898068" algn="l" defTabSz="1632688" rtl="0" eaLnBrk="1" latinLnBrk="0" hangingPunct="1">
      <a:defRPr sz="2100" kern="1200">
        <a:solidFill>
          <a:schemeClr val="tx1"/>
        </a:solidFill>
        <a:latin typeface="+mn-lt"/>
        <a:ea typeface="+mn-ea"/>
        <a:cs typeface="+mn-cs"/>
      </a:defRPr>
    </a:lvl7pPr>
    <a:lvl8pPr marL="5714415" algn="l" defTabSz="1632688" rtl="0" eaLnBrk="1" latinLnBrk="0" hangingPunct="1">
      <a:defRPr sz="2100" kern="1200">
        <a:solidFill>
          <a:schemeClr val="tx1"/>
        </a:solidFill>
        <a:latin typeface="+mn-lt"/>
        <a:ea typeface="+mn-ea"/>
        <a:cs typeface="+mn-cs"/>
      </a:defRPr>
    </a:lvl8pPr>
    <a:lvl9pPr marL="6530766" algn="l" defTabSz="1632688"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and welcome to the Actimize Fraud Documentation Video.</a:t>
            </a:r>
            <a:endParaRPr lang="en-IL" dirty="0"/>
          </a:p>
        </p:txBody>
      </p:sp>
      <p:sp>
        <p:nvSpPr>
          <p:cNvPr id="4" name="Slide Number Placeholder 3"/>
          <p:cNvSpPr>
            <a:spLocks noGrp="1"/>
          </p:cNvSpPr>
          <p:nvPr>
            <p:ph type="sldNum" sz="quarter" idx="5"/>
          </p:nvPr>
        </p:nvSpPr>
        <p:spPr/>
        <p:txBody>
          <a:bodyPr/>
          <a:lstStyle/>
          <a:p>
            <a:fld id="{91CB5D1C-0BF9-4756-B988-2362CB24F0AB}" type="slidenum">
              <a:rPr lang="he-IL" smtClean="0"/>
              <a:t>1</a:t>
            </a:fld>
            <a:endParaRPr lang="he-IL"/>
          </a:p>
        </p:txBody>
      </p:sp>
    </p:spTree>
    <p:extLst>
      <p:ext uri="{BB962C8B-B14F-4D97-AF65-F5344CB8AC3E}">
        <p14:creationId xmlns:p14="http://schemas.microsoft.com/office/powerpoint/2010/main" val="374402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t>
            </a:r>
            <a:r>
              <a:rPr lang="en-US" b="1"/>
              <a:t>Data </a:t>
            </a:r>
            <a:r>
              <a:rPr lang="en-US" b="1" i="0">
                <a:solidFill>
                  <a:srgbClr val="404041"/>
                </a:solidFill>
                <a:effectLst/>
                <a:latin typeface="Open Sans" panose="020B0606030504020204" pitchFamily="34" charset="0"/>
              </a:rPr>
              <a:t>Stream Identifier </a:t>
            </a:r>
            <a:r>
              <a:rPr lang="en-US" b="0" i="0">
                <a:solidFill>
                  <a:srgbClr val="404041"/>
                </a:solidFill>
                <a:effectLst/>
                <a:latin typeface="Open Sans" panose="020B0606030504020204" pitchFamily="34" charset="0"/>
              </a:rPr>
              <a:t>field, select a data stream field from the existing data streams. This field is a mandatory field and should be unique.</a:t>
            </a:r>
          </a:p>
          <a:p>
            <a:r>
              <a:rPr lang="en-US"/>
              <a:t>In the </a:t>
            </a:r>
            <a:r>
              <a:rPr lang="en-US" b="1" i="0">
                <a:solidFill>
                  <a:srgbClr val="404041"/>
                </a:solidFill>
                <a:effectLst/>
                <a:latin typeface="Open Sans" panose="020B0606030504020204" pitchFamily="34" charset="0"/>
              </a:rPr>
              <a:t>Data Stream Name </a:t>
            </a:r>
            <a:r>
              <a:rPr lang="en-US" b="0" i="0">
                <a:solidFill>
                  <a:srgbClr val="404041"/>
                </a:solidFill>
                <a:effectLst/>
                <a:latin typeface="Open Sans" panose="020B0606030504020204" pitchFamily="34" charset="0"/>
              </a:rPr>
              <a:t>field, specify the business name to be displayed for the data stream. The value must be unique with maximum length of 50 character.</a:t>
            </a:r>
          </a:p>
          <a:p>
            <a:r>
              <a:rPr lang="en-US"/>
              <a:t>In the </a:t>
            </a:r>
            <a:r>
              <a:rPr lang="en-US" b="0" i="0">
                <a:solidFill>
                  <a:srgbClr val="404041"/>
                </a:solidFill>
                <a:effectLst/>
                <a:latin typeface="Open Sans" panose="020B0606030504020204" pitchFamily="34" charset="0"/>
              </a:rPr>
              <a:t>Description field, specify additional information related to the data stream.</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10</a:t>
            </a:fld>
            <a:endParaRPr lang="en-US"/>
          </a:p>
        </p:txBody>
      </p:sp>
    </p:spTree>
    <p:extLst>
      <p:ext uri="{BB962C8B-B14F-4D97-AF65-F5344CB8AC3E}">
        <p14:creationId xmlns:p14="http://schemas.microsoft.com/office/powerpoint/2010/main" val="22721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define a data stream, </a:t>
            </a:r>
            <a:r>
              <a:rPr lang="en-US" b="0" i="0">
                <a:solidFill>
                  <a:srgbClr val="404041"/>
                </a:solidFill>
                <a:effectLst/>
                <a:latin typeface="Open Sans" panose="020B0606030504020204" pitchFamily="34" charset="0"/>
              </a:rPr>
              <a:t>Click the arrow icon in the first column to configure fields further for the data streams.</a:t>
            </a:r>
            <a:r>
              <a:rPr lang="en-US"/>
              <a:t> </a:t>
            </a:r>
            <a:r>
              <a:rPr lang="en-US" b="0" i="0">
                <a:solidFill>
                  <a:srgbClr val="404041"/>
                </a:solidFill>
                <a:effectLst/>
                <a:latin typeface="Open Sans" panose="020B0606030504020204" pitchFamily="34" charset="0"/>
              </a:rPr>
              <a:t>The </a:t>
            </a:r>
            <a:r>
              <a:rPr lang="en-US" b="1" i="0">
                <a:solidFill>
                  <a:srgbClr val="404041"/>
                </a:solidFill>
                <a:effectLst/>
                <a:latin typeface="Open Sans" panose="020B0606030504020204" pitchFamily="34" charset="0"/>
              </a:rPr>
              <a:t>Data Elements </a:t>
            </a:r>
            <a:r>
              <a:rPr lang="en-US" b="0" i="0">
                <a:solidFill>
                  <a:srgbClr val="404041"/>
                </a:solidFill>
                <a:effectLst/>
                <a:latin typeface="Open Sans" panose="020B0606030504020204" pitchFamily="34" charset="0"/>
              </a:rPr>
              <a:t>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tabs are displayed.</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11</a:t>
            </a:fld>
            <a:endParaRPr lang="en-US"/>
          </a:p>
        </p:txBody>
      </p:sp>
    </p:spTree>
    <p:extLst>
      <p:ext uri="{BB962C8B-B14F-4D97-AF65-F5344CB8AC3E}">
        <p14:creationId xmlns:p14="http://schemas.microsoft.com/office/powerpoint/2010/main" val="17384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Data Elements tab, </a:t>
            </a:r>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Add item to list Data Elements (+) </a:t>
            </a:r>
            <a:r>
              <a:rPr lang="en-US" b="0" i="0" dirty="0">
                <a:solidFill>
                  <a:srgbClr val="404041"/>
                </a:solidFill>
                <a:effectLst/>
                <a:latin typeface="Open Sans" panose="020B0606030504020204" pitchFamily="34" charset="0"/>
              </a:rPr>
              <a:t>icon to specify various information like Key Identifier, which is the key in JSON string, Business Name displayed on Policy Manager and Analytics Authoring Environment, data type and Scrambling method when the data is persisted into ADLs.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Based on the new Data Stream field's data type, you can map a Data Stream field with a relevant Client field in the IFM data model.</a:t>
            </a: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12</a:t>
            </a:fld>
            <a:endParaRPr lang="en-US"/>
          </a:p>
        </p:txBody>
      </p:sp>
    </p:spTree>
    <p:extLst>
      <p:ext uri="{BB962C8B-B14F-4D97-AF65-F5344CB8AC3E}">
        <p14:creationId xmlns:p14="http://schemas.microsoft.com/office/powerpoint/2010/main" val="3269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In the Data Elements tab, </a:t>
            </a:r>
            <a:r>
              <a:rPr lang="en-US" b="0" i="0">
                <a:solidFill>
                  <a:srgbClr val="404041"/>
                </a:solidFill>
                <a:effectLst/>
                <a:latin typeface="Open Sans" panose="020B0606030504020204" pitchFamily="34" charset="0"/>
              </a:rPr>
              <a:t>Click the </a:t>
            </a:r>
            <a:r>
              <a:rPr lang="en-US" b="1" i="0">
                <a:solidFill>
                  <a:srgbClr val="404041"/>
                </a:solidFill>
                <a:effectLst/>
                <a:latin typeface="Open Sans" panose="020B0606030504020204" pitchFamily="34" charset="0"/>
              </a:rPr>
              <a:t>Add item to list Data Elements (+) </a:t>
            </a:r>
            <a:r>
              <a:rPr lang="en-US" b="0" i="0">
                <a:solidFill>
                  <a:srgbClr val="404041"/>
                </a:solidFill>
                <a:effectLst/>
                <a:latin typeface="Open Sans" panose="020B0606030504020204" pitchFamily="34" charset="0"/>
              </a:rPr>
              <a:t>icon and specify the required detection process for the data stream.</a:t>
            </a:r>
          </a:p>
          <a:p>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Once a data stream is configured, its fields are displayed in policy manager rules, profile and rule contexts in the same way as out-of-the-box IFM fields. </a:t>
            </a:r>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13</a:t>
            </a:fld>
            <a:endParaRPr lang="en-US"/>
          </a:p>
        </p:txBody>
      </p:sp>
    </p:spTree>
    <p:extLst>
      <p:ext uri="{BB962C8B-B14F-4D97-AF65-F5344CB8AC3E}">
        <p14:creationId xmlns:p14="http://schemas.microsoft.com/office/powerpoint/2010/main" val="403723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for your time. For more information about any of the Actimize solutions, visit the NICE Actimize DOC Center.</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14</a:t>
            </a:fld>
            <a:endParaRPr lang="en-US"/>
          </a:p>
        </p:txBody>
      </p:sp>
    </p:spTree>
    <p:extLst>
      <p:ext uri="{BB962C8B-B14F-4D97-AF65-F5344CB8AC3E}">
        <p14:creationId xmlns:p14="http://schemas.microsoft.com/office/powerpoint/2010/main" val="284216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video talks </a:t>
            </a:r>
            <a:r>
              <a:rPr lang="en-US" b="0"/>
              <a:t>about </a:t>
            </a:r>
            <a:r>
              <a:rPr lang="en-US" sz="2000">
                <a:solidFill>
                  <a:srgbClr val="404041"/>
                </a:solidFill>
                <a:latin typeface="Open Sans" panose="020B0606030504020204" pitchFamily="34" charset="0"/>
              </a:rPr>
              <a:t>Understanding </a:t>
            </a:r>
            <a:r>
              <a:rPr lang="en-US" sz="2000" dirty="0">
                <a:solidFill>
                  <a:srgbClr val="404041"/>
                </a:solidFill>
                <a:latin typeface="Open Sans" panose="020B0606030504020204" pitchFamily="34" charset="0"/>
              </a:rPr>
              <a:t>integration of semi-structured data streams in IFM Component</a:t>
            </a:r>
            <a:r>
              <a:rPr lang="en-US" b="0" dirty="0"/>
              <a:t>. </a:t>
            </a:r>
          </a:p>
          <a:p>
            <a:endParaRPr lang="en-US" b="0" dirty="0">
              <a:highlight>
                <a:srgbClr val="FFFF00"/>
              </a:highlight>
            </a:endParaRPr>
          </a:p>
          <a:p>
            <a:r>
              <a:rPr lang="en-US" b="0" dirty="0">
                <a:solidFill>
                  <a:srgbClr val="E15A0E"/>
                </a:solidFill>
                <a:highlight>
                  <a:srgbClr val="FFFF00"/>
                </a:highlight>
              </a:rPr>
              <a:t>In this video we’ll talk about how </a:t>
            </a:r>
            <a:r>
              <a:rPr lang="en-US" sz="2000" dirty="0"/>
              <a:t>Data stream integration works and the required configurations for the same</a:t>
            </a:r>
            <a:r>
              <a:rPr lang="en-US" b="0" dirty="0">
                <a:solidFill>
                  <a:srgbClr val="FF0000"/>
                </a:solidFill>
                <a:highlight>
                  <a:srgbClr val="FFFF00"/>
                </a:highlight>
              </a:rPr>
              <a:t>.</a:t>
            </a:r>
            <a:endParaRPr lang="en-IL"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2</a:t>
            </a:fld>
            <a:endParaRPr lang="en-US"/>
          </a:p>
        </p:txBody>
      </p:sp>
    </p:spTree>
    <p:extLst>
      <p:ext uri="{BB962C8B-B14F-4D97-AF65-F5344CB8AC3E}">
        <p14:creationId xmlns:p14="http://schemas.microsoft.com/office/powerpoint/2010/main" val="209844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IFM enables customer </a:t>
            </a:r>
            <a:r>
              <a:rPr lang="en-US" sz="2000"/>
              <a:t>to map semi-structured data stream fields to master feed client fields. The mapped fields can later be used when defining policy manager rules, Profiles and Rule components using Platform Lists.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a:t>In order to do that, the data streams must be configured in either in the platform lists or in the </a:t>
            </a:r>
            <a:r>
              <a:rPr lang="en-US" sz="2800" b="1"/>
              <a:t>FF_dataStreamClientFieldMapping.ini </a:t>
            </a:r>
            <a:r>
              <a:rPr lang="en-US" sz="2800"/>
              <a:t>file</a:t>
            </a:r>
            <a:r>
              <a:rPr lang="en-US" sz="2000"/>
              <a:t> available in the </a:t>
            </a:r>
            <a:r>
              <a:rPr lang="en-US" sz="1600" b="0" i="0">
                <a:solidFill>
                  <a:srgbClr val="404041"/>
                </a:solidFill>
                <a:effectLst/>
                <a:latin typeface="Open Sans" panose="020B0606030504020204" pitchFamily="34" charset="0"/>
              </a:rPr>
              <a:t>AIS instance folder.</a:t>
            </a:r>
            <a:r>
              <a:rPr lang="en-US" sz="200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3</a:t>
            </a:fld>
            <a:endParaRPr lang="en-US"/>
          </a:p>
        </p:txBody>
      </p:sp>
    </p:spTree>
    <p:extLst>
      <p:ext uri="{BB962C8B-B14F-4D97-AF65-F5344CB8AC3E}">
        <p14:creationId xmlns:p14="http://schemas.microsoft.com/office/powerpoint/2010/main" val="197240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FF_dataStreamClientFieldMapping.ini file.</a:t>
            </a:r>
          </a:p>
          <a:p>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4</a:t>
            </a:fld>
            <a:endParaRPr lang="en-US"/>
          </a:p>
        </p:txBody>
      </p:sp>
    </p:spTree>
    <p:extLst>
      <p:ext uri="{BB962C8B-B14F-4D97-AF65-F5344CB8AC3E}">
        <p14:creationId xmlns:p14="http://schemas.microsoft.com/office/powerpoint/2010/main" val="58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Platform list in </a:t>
            </a:r>
            <a:r>
              <a:rPr lang="en-US" dirty="0" err="1"/>
              <a:t>Actone</a:t>
            </a:r>
            <a:r>
              <a:rPr lang="en-US" dirty="0"/>
              <a:t> or FF_dataStreamClientFieldMapping.ini file, that is depends on the value set for </a:t>
            </a:r>
            <a:r>
              <a:rPr lang="en-US" b="1" i="0" dirty="0" err="1">
                <a:solidFill>
                  <a:srgbClr val="404041"/>
                </a:solidFill>
                <a:effectLst/>
                <a:latin typeface="Open Sans" panose="020B0606030504020204" pitchFamily="34" charset="0"/>
              </a:rPr>
              <a:t>FF_enableDataStreamClientFieldIniFileMapping</a:t>
            </a:r>
            <a:r>
              <a:rPr lang="en-US" b="0" i="0" dirty="0">
                <a:solidFill>
                  <a:srgbClr val="404041"/>
                </a:solidFill>
                <a:effectLst/>
                <a:latin typeface="Open Sans" panose="020B0606030504020204" pitchFamily="34" charset="0"/>
              </a:rPr>
              <a:t> parameter.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FALSE then Mapping field Consider From ACTONE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i="0" dirty="0" err="1">
                <a:solidFill>
                  <a:srgbClr val="404041"/>
                </a:solidFill>
                <a:effectLst/>
                <a:latin typeface="Open Sans" panose="020B0606030504020204" pitchFamily="34" charset="0"/>
              </a:rPr>
              <a:t>FF_enableDataStreamIntegration</a:t>
            </a:r>
            <a:r>
              <a:rPr lang="en-US" b="1" i="0" dirty="0">
                <a:solidFill>
                  <a:srgbClr val="404041"/>
                </a:solidFill>
                <a:effectLst/>
                <a:latin typeface="Open Sans" panose="020B0606030504020204" pitchFamily="34" charset="0"/>
              </a:rPr>
              <a:t> </a:t>
            </a:r>
            <a:r>
              <a:rPr lang="en-US" b="0" i="0" dirty="0">
                <a:solidFill>
                  <a:srgbClr val="404041"/>
                </a:solidFill>
                <a:effectLst/>
                <a:latin typeface="Open Sans" panose="020B0606030504020204" pitchFamily="34" charset="0"/>
              </a:rPr>
              <a:t>parameter must be set TRUE to enable the Data stream Integration feature.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Refer to the implementer guide to know more about other important parameters applicable for Data stream Integration.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5</a:t>
            </a:fld>
            <a:endParaRPr lang="en-US"/>
          </a:p>
        </p:txBody>
      </p:sp>
    </p:spTree>
    <p:extLst>
      <p:ext uri="{BB962C8B-B14F-4D97-AF65-F5344CB8AC3E}">
        <p14:creationId xmlns:p14="http://schemas.microsoft.com/office/powerpoint/2010/main" val="274595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Let’s deep dive into the platform lists in ActOne user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 Data Integration Manager, Data Elements, and Detection Process platform lists enables you to configure data streams.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r>
              <a:rPr lang="en-US" b="0" i="0">
                <a:solidFill>
                  <a:srgbClr val="404041"/>
                </a:solidFill>
                <a:effectLst/>
                <a:latin typeface="Open Sans" panose="020B0606030504020204" pitchFamily="34" charset="0"/>
              </a:rPr>
              <a:t>Th</a:t>
            </a:r>
            <a:r>
              <a:rPr lang="en-US" b="1" i="0">
                <a:solidFill>
                  <a:srgbClr val="404041"/>
                </a:solidFill>
                <a:effectLst/>
                <a:latin typeface="Open Sans" panose="020B0606030504020204" pitchFamily="34" charset="0"/>
              </a:rPr>
              <a:t>e Data Integration Manager</a:t>
            </a:r>
            <a:r>
              <a:rPr lang="en-US" b="0" i="0">
                <a:solidFill>
                  <a:srgbClr val="404041"/>
                </a:solidFill>
                <a:effectLst/>
                <a:latin typeface="Open Sans" panose="020B0606030504020204" pitchFamily="34" charset="0"/>
              </a:rPr>
              <a:t> wizard allows you to configure the data stream and the fields that are flowing through the data stream.</a:t>
            </a:r>
          </a:p>
          <a:p>
            <a:endParaRPr lang="en-US" b="0" i="0">
              <a:solidFill>
                <a:srgbClr val="404041"/>
              </a:solidFill>
              <a:effectLst/>
              <a:latin typeface="Open Sans" panose="020B0606030504020204" pitchFamily="34" charset="0"/>
            </a:endParaRPr>
          </a:p>
          <a:p>
            <a:r>
              <a:rPr lang="en-US" b="1" i="0">
                <a:solidFill>
                  <a:srgbClr val="404041"/>
                </a:solidFill>
                <a:effectLst/>
                <a:latin typeface="Open Sans" panose="020B0606030504020204" pitchFamily="34" charset="0"/>
              </a:rPr>
              <a:t>Data Elements</a:t>
            </a:r>
            <a:r>
              <a:rPr lang="en-US" b="0" i="0">
                <a:solidFill>
                  <a:srgbClr val="404041"/>
                </a:solidFill>
                <a:effectLst/>
                <a:latin typeface="Open Sans" panose="020B0606030504020204" pitchFamily="34" charset="0"/>
              </a:rPr>
              <a:t> 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platform lists are nested within the Data Integration Manager. These lists can be updated independently as well. </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6</a:t>
            </a:fld>
            <a:endParaRPr lang="en-US"/>
          </a:p>
        </p:txBody>
      </p:sp>
    </p:spTree>
    <p:extLst>
      <p:ext uri="{BB962C8B-B14F-4D97-AF65-F5344CB8AC3E}">
        <p14:creationId xmlns:p14="http://schemas.microsoft.com/office/powerpoint/2010/main" val="33853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to </a:t>
            </a:r>
            <a:r>
              <a:rPr lang="en-US" b="1" i="0">
                <a:solidFill>
                  <a:srgbClr val="404041"/>
                </a:solidFill>
                <a:effectLst/>
                <a:latin typeface="Open Sans" panose="020B0606030504020204" pitchFamily="34" charset="0"/>
              </a:rPr>
              <a:t>Configure Platform Lists for Data Streams. </a:t>
            </a:r>
          </a:p>
          <a:p>
            <a:endParaRPr lang="en-US" b="1" i="0">
              <a:solidFill>
                <a:srgbClr val="404041"/>
              </a:solidFill>
              <a:effectLst/>
              <a:latin typeface="Open Sans" panose="020B0606030504020204" pitchFamily="34" charset="0"/>
            </a:endParaRPr>
          </a:p>
          <a:p>
            <a:r>
              <a:rPr lang="en-US"/>
              <a:t>Once you log on to ActOne, </a:t>
            </a:r>
            <a:r>
              <a:rPr lang="en-US" b="0" i="0">
                <a:solidFill>
                  <a:srgbClr val="404041"/>
                </a:solidFill>
                <a:effectLst/>
                <a:latin typeface="Open Sans" panose="020B0606030504020204" pitchFamily="34" charset="0"/>
              </a:rPr>
              <a:t> Go to the </a:t>
            </a:r>
            <a:r>
              <a:rPr lang="en-US" b="1" i="0">
                <a:solidFill>
                  <a:srgbClr val="404041"/>
                </a:solidFill>
                <a:effectLst/>
                <a:latin typeface="Open Sans" panose="020B0606030504020204" pitchFamily="34" charset="0"/>
              </a:rPr>
              <a:t>Settings</a:t>
            </a:r>
            <a:r>
              <a:rPr lang="en-US" b="0" i="0">
                <a:solidFill>
                  <a:srgbClr val="404041"/>
                </a:solidFill>
                <a:effectLst/>
                <a:latin typeface="Open Sans" panose="020B0606030504020204" pitchFamily="34" charset="0"/>
              </a:rPr>
              <a:t> tab and select </a:t>
            </a:r>
            <a:r>
              <a:rPr lang="en-US" b="1" i="0">
                <a:solidFill>
                  <a:srgbClr val="404041"/>
                </a:solidFill>
                <a:effectLst/>
                <a:latin typeface="Open Sans" panose="020B0606030504020204" pitchFamily="34" charset="0"/>
              </a:rPr>
              <a:t>Platform Lists</a:t>
            </a:r>
            <a:r>
              <a:rPr lang="en-US" b="0" i="0">
                <a:solidFill>
                  <a:srgbClr val="404041"/>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7</a:t>
            </a:fld>
            <a:endParaRPr lang="en-US"/>
          </a:p>
        </p:txBody>
      </p:sp>
    </p:spTree>
    <p:extLst>
      <p:ext uri="{BB962C8B-B14F-4D97-AF65-F5344CB8AC3E}">
        <p14:creationId xmlns:p14="http://schemas.microsoft.com/office/powerpoint/2010/main" val="24415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04041"/>
                </a:solidFill>
                <a:effectLst/>
                <a:latin typeface="Open Sans" panose="020B0606030504020204" pitchFamily="34" charset="0"/>
              </a:rPr>
              <a:t>From the Platform List Items select </a:t>
            </a:r>
            <a:r>
              <a:rPr lang="en-US" b="1" i="0">
                <a:solidFill>
                  <a:srgbClr val="404041"/>
                </a:solidFill>
                <a:effectLst/>
                <a:latin typeface="Open Sans" panose="020B0606030504020204" pitchFamily="34" charset="0"/>
              </a:rPr>
              <a:t>Data Integration Manager</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8</a:t>
            </a:fld>
            <a:endParaRPr lang="en-US"/>
          </a:p>
        </p:txBody>
      </p:sp>
    </p:spTree>
    <p:extLst>
      <p:ext uri="{BB962C8B-B14F-4D97-AF65-F5344CB8AC3E}">
        <p14:creationId xmlns:p14="http://schemas.microsoft.com/office/powerpoint/2010/main" val="332902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new item </a:t>
            </a:r>
            <a:r>
              <a:rPr lang="en-US" b="0" i="0" dirty="0">
                <a:solidFill>
                  <a:srgbClr val="404041"/>
                </a:solidFill>
                <a:effectLst/>
                <a:latin typeface="Open Sans" panose="020B0606030504020204" pitchFamily="34" charset="0"/>
              </a:rPr>
              <a:t>icon to add a new platform list. </a:t>
            </a:r>
          </a:p>
          <a:p>
            <a:r>
              <a:rPr lang="en-US" dirty="0"/>
              <a:t>It opens the </a:t>
            </a:r>
            <a:r>
              <a:rPr lang="en-US" b="1" dirty="0"/>
              <a:t>New Platform List Item </a:t>
            </a:r>
            <a:r>
              <a:rPr lang="en-US" dirty="0"/>
              <a:t>wizard.</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9</a:t>
            </a:fld>
            <a:endParaRPr lang="en-US"/>
          </a:p>
        </p:txBody>
      </p:sp>
    </p:spTree>
    <p:extLst>
      <p:ext uri="{BB962C8B-B14F-4D97-AF65-F5344CB8AC3E}">
        <p14:creationId xmlns:p14="http://schemas.microsoft.com/office/powerpoint/2010/main" val="72499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grpSp>
        <p:nvGrpSpPr>
          <p:cNvPr id="24" name="Group 23"/>
          <p:cNvGrpSpPr/>
          <p:nvPr userDrawn="1"/>
        </p:nvGrpSpPr>
        <p:grpSpPr>
          <a:xfrm>
            <a:off x="0" y="-33338"/>
            <a:ext cx="18294351" cy="10334626"/>
            <a:chOff x="0" y="-33338"/>
            <a:chExt cx="18294351" cy="10334626"/>
          </a:xfrm>
        </p:grpSpPr>
        <p:sp>
          <p:nvSpPr>
            <p:cNvPr id="19" name="Freeform 11"/>
            <p:cNvSpPr>
              <a:spLocks/>
            </p:cNvSpPr>
            <p:nvPr userDrawn="1"/>
          </p:nvSpPr>
          <p:spPr bwMode="auto">
            <a:xfrm>
              <a:off x="13790613" y="-33338"/>
              <a:ext cx="4503738" cy="10334626"/>
            </a:xfrm>
            <a:custGeom>
              <a:avLst/>
              <a:gdLst>
                <a:gd name="T0" fmla="*/ 1417 w 1417"/>
                <a:gd name="T1" fmla="*/ 0 h 3250"/>
                <a:gd name="T2" fmla="*/ 1243 w 1417"/>
                <a:gd name="T3" fmla="*/ 0 h 3250"/>
                <a:gd name="T4" fmla="*/ 0 w 1417"/>
                <a:gd name="T5" fmla="*/ 2159 h 3250"/>
                <a:gd name="T6" fmla="*/ 615 w 1417"/>
                <a:gd name="T7" fmla="*/ 3250 h 3250"/>
                <a:gd name="T8" fmla="*/ 1417 w 1417"/>
                <a:gd name="T9" fmla="*/ 3250 h 3250"/>
                <a:gd name="T10" fmla="*/ 1417 w 1417"/>
                <a:gd name="T11" fmla="*/ 0 h 3250"/>
              </a:gdLst>
              <a:ahLst/>
              <a:cxnLst>
                <a:cxn ang="0">
                  <a:pos x="T0" y="T1"/>
                </a:cxn>
                <a:cxn ang="0">
                  <a:pos x="T2" y="T3"/>
                </a:cxn>
                <a:cxn ang="0">
                  <a:pos x="T4" y="T5"/>
                </a:cxn>
                <a:cxn ang="0">
                  <a:pos x="T6" y="T7"/>
                </a:cxn>
                <a:cxn ang="0">
                  <a:pos x="T8" y="T9"/>
                </a:cxn>
                <a:cxn ang="0">
                  <a:pos x="T10" y="T11"/>
                </a:cxn>
              </a:cxnLst>
              <a:rect l="0" t="0" r="r" b="b"/>
              <a:pathLst>
                <a:path w="1417" h="3250">
                  <a:moveTo>
                    <a:pt x="1417" y="0"/>
                  </a:moveTo>
                  <a:cubicBezTo>
                    <a:pt x="1243" y="0"/>
                    <a:pt x="1243" y="0"/>
                    <a:pt x="1243" y="0"/>
                  </a:cubicBezTo>
                  <a:cubicBezTo>
                    <a:pt x="660" y="585"/>
                    <a:pt x="237" y="1326"/>
                    <a:pt x="0" y="2159"/>
                  </a:cubicBezTo>
                  <a:cubicBezTo>
                    <a:pt x="615" y="3250"/>
                    <a:pt x="615" y="3250"/>
                    <a:pt x="615" y="3250"/>
                  </a:cubicBezTo>
                  <a:cubicBezTo>
                    <a:pt x="1417" y="3250"/>
                    <a:pt x="1417" y="3250"/>
                    <a:pt x="1417" y="3250"/>
                  </a:cubicBezTo>
                  <a:cubicBezTo>
                    <a:pt x="1417" y="0"/>
                    <a:pt x="1417" y="0"/>
                    <a:pt x="1417"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12"/>
            <p:cNvSpPr>
              <a:spLocks/>
            </p:cNvSpPr>
            <p:nvPr userDrawn="1"/>
          </p:nvSpPr>
          <p:spPr bwMode="auto">
            <a:xfrm>
              <a:off x="0" y="-33338"/>
              <a:ext cx="13790613" cy="10334626"/>
            </a:xfrm>
            <a:custGeom>
              <a:avLst/>
              <a:gdLst>
                <a:gd name="T0" fmla="*/ 3120 w 4338"/>
                <a:gd name="T1" fmla="*/ 0 h 3250"/>
                <a:gd name="T2" fmla="*/ 0 w 4338"/>
                <a:gd name="T3" fmla="*/ 0 h 3250"/>
                <a:gd name="T4" fmla="*/ 0 w 4338"/>
                <a:gd name="T5" fmla="*/ 3250 h 3250"/>
                <a:gd name="T6" fmla="*/ 2077 w 4338"/>
                <a:gd name="T7" fmla="*/ 3250 h 3250"/>
                <a:gd name="T8" fmla="*/ 2077 w 4338"/>
                <a:gd name="T9" fmla="*/ 2342 h 3250"/>
                <a:gd name="T10" fmla="*/ 2106 w 4338"/>
                <a:gd name="T11" fmla="*/ 2342 h 3250"/>
                <a:gd name="T12" fmla="*/ 2612 w 4338"/>
                <a:gd name="T13" fmla="*/ 3250 h 3250"/>
                <a:gd name="T14" fmla="*/ 4139 w 4338"/>
                <a:gd name="T15" fmla="*/ 3250 h 3250"/>
                <a:gd name="T16" fmla="*/ 4139 w 4338"/>
                <a:gd name="T17" fmla="*/ 3250 h 3250"/>
                <a:gd name="T18" fmla="*/ 4139 w 4338"/>
                <a:gd name="T19" fmla="*/ 3250 h 3250"/>
                <a:gd name="T20" fmla="*/ 4338 w 4338"/>
                <a:gd name="T21" fmla="*/ 2159 h 3250"/>
                <a:gd name="T22" fmla="*/ 3120 w 4338"/>
                <a:gd name="T23" fmla="*/ 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8" h="3250">
                  <a:moveTo>
                    <a:pt x="3120" y="0"/>
                  </a:moveTo>
                  <a:cubicBezTo>
                    <a:pt x="0" y="0"/>
                    <a:pt x="0" y="0"/>
                    <a:pt x="0" y="0"/>
                  </a:cubicBezTo>
                  <a:cubicBezTo>
                    <a:pt x="0" y="3250"/>
                    <a:pt x="0" y="3250"/>
                    <a:pt x="0" y="3250"/>
                  </a:cubicBezTo>
                  <a:cubicBezTo>
                    <a:pt x="2077" y="3250"/>
                    <a:pt x="2077" y="3250"/>
                    <a:pt x="2077" y="3250"/>
                  </a:cubicBezTo>
                  <a:cubicBezTo>
                    <a:pt x="2077" y="2342"/>
                    <a:pt x="2077" y="2342"/>
                    <a:pt x="2077" y="2342"/>
                  </a:cubicBezTo>
                  <a:cubicBezTo>
                    <a:pt x="2106" y="2342"/>
                    <a:pt x="2106" y="2342"/>
                    <a:pt x="2106" y="2342"/>
                  </a:cubicBezTo>
                  <a:cubicBezTo>
                    <a:pt x="2612" y="3250"/>
                    <a:pt x="2612" y="3250"/>
                    <a:pt x="2612" y="3250"/>
                  </a:cubicBezTo>
                  <a:cubicBezTo>
                    <a:pt x="4139" y="3250"/>
                    <a:pt x="4139" y="3250"/>
                    <a:pt x="4139" y="3250"/>
                  </a:cubicBezTo>
                  <a:cubicBezTo>
                    <a:pt x="4139" y="3250"/>
                    <a:pt x="4139" y="3250"/>
                    <a:pt x="4139" y="3250"/>
                  </a:cubicBezTo>
                  <a:cubicBezTo>
                    <a:pt x="4139" y="3250"/>
                    <a:pt x="4139" y="3250"/>
                    <a:pt x="4139" y="3250"/>
                  </a:cubicBezTo>
                  <a:cubicBezTo>
                    <a:pt x="4171" y="2874"/>
                    <a:pt x="4238" y="2508"/>
                    <a:pt x="4338" y="2159"/>
                  </a:cubicBezTo>
                  <a:cubicBezTo>
                    <a:pt x="3120" y="0"/>
                    <a:pt x="3120" y="0"/>
                    <a:pt x="3120" y="0"/>
                  </a:cubicBezTo>
                </a:path>
              </a:pathLst>
            </a:custGeom>
            <a:solidFill>
              <a:srgbClr val="079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3157200" y="6832600"/>
              <a:ext cx="2587625" cy="3468688"/>
            </a:xfrm>
            <a:custGeom>
              <a:avLst/>
              <a:gdLst>
                <a:gd name="T0" fmla="*/ 199 w 814"/>
                <a:gd name="T1" fmla="*/ 0 h 1091"/>
                <a:gd name="T2" fmla="*/ 199 w 814"/>
                <a:gd name="T3" fmla="*/ 0 h 1091"/>
                <a:gd name="T4" fmla="*/ 0 w 814"/>
                <a:gd name="T5" fmla="*/ 1091 h 1091"/>
                <a:gd name="T6" fmla="*/ 814 w 814"/>
                <a:gd name="T7" fmla="*/ 1091 h 1091"/>
                <a:gd name="T8" fmla="*/ 199 w 814"/>
                <a:gd name="T9" fmla="*/ 0 h 1091"/>
                <a:gd name="T10" fmla="*/ 199 w 814"/>
                <a:gd name="T11" fmla="*/ 0 h 1091"/>
              </a:gdLst>
              <a:ahLst/>
              <a:cxnLst>
                <a:cxn ang="0">
                  <a:pos x="T0" y="T1"/>
                </a:cxn>
                <a:cxn ang="0">
                  <a:pos x="T2" y="T3"/>
                </a:cxn>
                <a:cxn ang="0">
                  <a:pos x="T4" y="T5"/>
                </a:cxn>
                <a:cxn ang="0">
                  <a:pos x="T6" y="T7"/>
                </a:cxn>
                <a:cxn ang="0">
                  <a:pos x="T8" y="T9"/>
                </a:cxn>
                <a:cxn ang="0">
                  <a:pos x="T10" y="T11"/>
                </a:cxn>
              </a:cxnLst>
              <a:rect l="0" t="0" r="r" b="b"/>
              <a:pathLst>
                <a:path w="814" h="1091">
                  <a:moveTo>
                    <a:pt x="199" y="0"/>
                  </a:moveTo>
                  <a:cubicBezTo>
                    <a:pt x="199" y="0"/>
                    <a:pt x="199" y="0"/>
                    <a:pt x="199" y="0"/>
                  </a:cubicBezTo>
                  <a:cubicBezTo>
                    <a:pt x="99" y="349"/>
                    <a:pt x="32" y="715"/>
                    <a:pt x="0" y="1091"/>
                  </a:cubicBezTo>
                  <a:cubicBezTo>
                    <a:pt x="814" y="1091"/>
                    <a:pt x="814" y="1091"/>
                    <a:pt x="814" y="1091"/>
                  </a:cubicBezTo>
                  <a:cubicBezTo>
                    <a:pt x="199" y="0"/>
                    <a:pt x="199" y="0"/>
                    <a:pt x="199" y="0"/>
                  </a:cubicBezTo>
                  <a:cubicBezTo>
                    <a:pt x="199" y="0"/>
                    <a:pt x="199" y="0"/>
                    <a:pt x="19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2"/>
          <p:cNvSpPr>
            <a:spLocks noGrp="1" noChangeArrowheads="1"/>
          </p:cNvSpPr>
          <p:nvPr userDrawn="1">
            <p:ph type="ctrTitle" hasCustomPrompt="1"/>
          </p:nvPr>
        </p:nvSpPr>
        <p:spPr>
          <a:xfrm>
            <a:off x="1160383" y="2636476"/>
            <a:ext cx="11017762" cy="3254758"/>
          </a:xfrm>
        </p:spPr>
        <p:txBody>
          <a:bodyPr anchor="b" anchorCtr="0"/>
          <a:lstStyle>
            <a:lvl1pPr marL="0" indent="0" algn="l" rtl="0" eaLnBrk="0" fontAlgn="base" hangingPunct="0">
              <a:lnSpc>
                <a:spcPct val="80000"/>
              </a:lnSpc>
              <a:spcBef>
                <a:spcPct val="0"/>
              </a:spcBef>
              <a:spcAft>
                <a:spcPct val="0"/>
              </a:spcAft>
              <a:defRPr lang="en-ZA" sz="7200"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080655" y="6255267"/>
            <a:ext cx="11501640" cy="1091791"/>
          </a:xfrm>
        </p:spPr>
        <p:txBody>
          <a:bodyPr/>
          <a:lstStyle>
            <a:lvl1pPr marL="0" indent="0">
              <a:spcBef>
                <a:spcPts val="0"/>
              </a:spcBef>
              <a:buNone/>
              <a:defRPr sz="5000">
                <a:solidFill>
                  <a:schemeClr val="bg1"/>
                </a:solidFill>
              </a:defRPr>
            </a:lvl1pPr>
          </a:lstStyle>
          <a:p>
            <a:pPr lvl="0"/>
            <a:r>
              <a:rPr lang="en-US"/>
              <a:t>Click to add subtitle here</a:t>
            </a:r>
          </a:p>
        </p:txBody>
      </p:sp>
      <p:grpSp>
        <p:nvGrpSpPr>
          <p:cNvPr id="28" name="Group 27"/>
          <p:cNvGrpSpPr/>
          <p:nvPr userDrawn="1"/>
        </p:nvGrpSpPr>
        <p:grpSpPr>
          <a:xfrm>
            <a:off x="14078037" y="563887"/>
            <a:ext cx="2224871" cy="849514"/>
            <a:chOff x="14972266" y="563887"/>
            <a:chExt cx="222487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12096084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3696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C11B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52143167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839628">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372392625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3" name="Rectangle 2"/>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rgbClr val="069EDB"/>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0082B6">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22280488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grpSp>
        <p:nvGrpSpPr>
          <p:cNvPr id="6" name="Group 5"/>
          <p:cNvGrpSpPr/>
          <p:nvPr userDrawn="1"/>
        </p:nvGrpSpPr>
        <p:grpSpPr>
          <a:xfrm>
            <a:off x="7983538" y="4763"/>
            <a:ext cx="10312400" cy="10298113"/>
            <a:chOff x="7983538" y="4763"/>
            <a:chExt cx="10312400" cy="10298113"/>
          </a:xfrm>
          <a:solidFill>
            <a:srgbClr val="E2E2E2"/>
          </a:solidFill>
        </p:grpSpPr>
        <p:sp>
          <p:nvSpPr>
            <p:cNvPr id="7" name="Freeform 6"/>
            <p:cNvSpPr>
              <a:spLocks/>
            </p:cNvSpPr>
            <p:nvPr userDrawn="1"/>
          </p:nvSpPr>
          <p:spPr bwMode="auto">
            <a:xfrm>
              <a:off x="8851900" y="4763"/>
              <a:ext cx="8696325" cy="10298113"/>
            </a:xfrm>
            <a:custGeom>
              <a:avLst/>
              <a:gdLst>
                <a:gd name="T0" fmla="*/ 920 w 1804"/>
                <a:gd name="T1" fmla="*/ 2136 h 2136"/>
                <a:gd name="T2" fmla="*/ 1804 w 1804"/>
                <a:gd name="T3" fmla="*/ 2136 h 2136"/>
                <a:gd name="T4" fmla="*/ 1804 w 1804"/>
                <a:gd name="T5" fmla="*/ 466 h 2136"/>
                <a:gd name="T6" fmla="*/ 1653 w 1804"/>
                <a:gd name="T7" fmla="*/ 0 h 2136"/>
                <a:gd name="T8" fmla="*/ 0 w 1804"/>
                <a:gd name="T9" fmla="*/ 0 h 2136"/>
                <a:gd name="T10" fmla="*/ 0 w 1804"/>
                <a:gd name="T11" fmla="*/ 804 h 2136"/>
                <a:gd name="T12" fmla="*/ 920 w 1804"/>
                <a:gd name="T13" fmla="*/ 2136 h 2136"/>
              </a:gdLst>
              <a:ahLst/>
              <a:cxnLst>
                <a:cxn ang="0">
                  <a:pos x="T0" y="T1"/>
                </a:cxn>
                <a:cxn ang="0">
                  <a:pos x="T2" y="T3"/>
                </a:cxn>
                <a:cxn ang="0">
                  <a:pos x="T4" y="T5"/>
                </a:cxn>
                <a:cxn ang="0">
                  <a:pos x="T6" y="T7"/>
                </a:cxn>
                <a:cxn ang="0">
                  <a:pos x="T8" y="T9"/>
                </a:cxn>
                <a:cxn ang="0">
                  <a:pos x="T10" y="T11"/>
                </a:cxn>
                <a:cxn ang="0">
                  <a:pos x="T12" y="T13"/>
                </a:cxn>
              </a:cxnLst>
              <a:rect l="0" t="0" r="r" b="b"/>
              <a:pathLst>
                <a:path w="1804" h="2136">
                  <a:moveTo>
                    <a:pt x="920" y="2136"/>
                  </a:moveTo>
                  <a:cubicBezTo>
                    <a:pt x="1804" y="2136"/>
                    <a:pt x="1804" y="2136"/>
                    <a:pt x="1804" y="2136"/>
                  </a:cubicBezTo>
                  <a:cubicBezTo>
                    <a:pt x="1804" y="466"/>
                    <a:pt x="1804" y="466"/>
                    <a:pt x="1804" y="466"/>
                  </a:cubicBezTo>
                  <a:cubicBezTo>
                    <a:pt x="1738" y="321"/>
                    <a:pt x="1688" y="163"/>
                    <a:pt x="1653" y="0"/>
                  </a:cubicBezTo>
                  <a:cubicBezTo>
                    <a:pt x="0" y="0"/>
                    <a:pt x="0" y="0"/>
                    <a:pt x="0" y="0"/>
                  </a:cubicBezTo>
                  <a:cubicBezTo>
                    <a:pt x="0" y="804"/>
                    <a:pt x="0" y="804"/>
                    <a:pt x="0" y="804"/>
                  </a:cubicBezTo>
                  <a:cubicBezTo>
                    <a:pt x="184" y="1350"/>
                    <a:pt x="486" y="1812"/>
                    <a:pt x="920" y="2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3"/>
          </p:nvPr>
        </p:nvSpPr>
        <p:spPr/>
        <p:txBody>
          <a:bodyPr/>
          <a:lstStyle/>
          <a:p>
            <a:pPr>
              <a:defRPr/>
            </a:pPr>
            <a:fld id="{162E4A84-A8F2-424A-AAF2-679D4EB18637}" type="slidenum">
              <a:rPr lang="en-US" smtClean="0"/>
              <a:pPr>
                <a:defRPr/>
              </a:pPr>
              <a:t>‹#›</a:t>
            </a:fld>
            <a:endParaRPr lang="en-US"/>
          </a:p>
        </p:txBody>
      </p:sp>
      <p:sp>
        <p:nvSpPr>
          <p:cNvPr id="11" name="Text Placeholder 18"/>
          <p:cNvSpPr>
            <a:spLocks noGrp="1"/>
          </p:cNvSpPr>
          <p:nvPr>
            <p:ph type="body" sz="quarter" idx="10"/>
          </p:nvPr>
        </p:nvSpPr>
        <p:spPr>
          <a:xfrm>
            <a:off x="6859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13" name="Text Placeholder 18"/>
          <p:cNvSpPr>
            <a:spLocks noGrp="1"/>
          </p:cNvSpPr>
          <p:nvPr>
            <p:ph type="body" sz="quarter" idx="14"/>
          </p:nvPr>
        </p:nvSpPr>
        <p:spPr>
          <a:xfrm>
            <a:off x="91822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9" name="Text Placeholder 8"/>
          <p:cNvSpPr>
            <a:spLocks noGrp="1"/>
          </p:cNvSpPr>
          <p:nvPr>
            <p:ph type="body" sz="quarter" idx="15"/>
          </p:nvPr>
        </p:nvSpPr>
        <p:spPr>
          <a:xfrm>
            <a:off x="685801" y="1778333"/>
            <a:ext cx="8044922"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
        <p:nvSpPr>
          <p:cNvPr id="14" name="Text Placeholder 8"/>
          <p:cNvSpPr>
            <a:spLocks noGrp="1"/>
          </p:cNvSpPr>
          <p:nvPr>
            <p:ph type="body" sz="quarter" idx="16"/>
          </p:nvPr>
        </p:nvSpPr>
        <p:spPr>
          <a:xfrm>
            <a:off x="9035321" y="1778333"/>
            <a:ext cx="8323263"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097657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9517359" y="1828800"/>
            <a:ext cx="8158367" cy="7555832"/>
          </a:xfrm>
          <a:solidFill>
            <a:schemeClr val="tx1">
              <a:lumMod val="20000"/>
              <a:lumOff val="80000"/>
              <a:alpha val="76863"/>
            </a:schemeClr>
          </a:solidFill>
        </p:spPr>
        <p:txBody>
          <a:bodyPr tIns="1152000">
            <a:normAutofit/>
          </a:bodyPr>
          <a:lstStyle>
            <a:lvl1pPr>
              <a:lnSpc>
                <a:spcPts val="3360"/>
              </a:lnSpc>
              <a:spcBef>
                <a:spcPts val="1200"/>
              </a:spcBef>
              <a:spcAft>
                <a:spcPts val="0"/>
              </a:spcAft>
              <a:defRPr sz="2800">
                <a:solidFill>
                  <a:schemeClr val="tx2"/>
                </a:solidFill>
              </a:defRPr>
            </a:lvl1pPr>
            <a:lvl2pPr marL="1079500" indent="-457200">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9" name="Text Placeholder 9"/>
          <p:cNvSpPr>
            <a:spLocks noGrp="1"/>
          </p:cNvSpPr>
          <p:nvPr>
            <p:ph type="body" sz="quarter" idx="18"/>
          </p:nvPr>
        </p:nvSpPr>
        <p:spPr>
          <a:xfrm>
            <a:off x="728959" y="1828800"/>
            <a:ext cx="8158367" cy="7555832"/>
          </a:xfrm>
          <a:solidFill>
            <a:schemeClr val="tx1">
              <a:lumMod val="20000"/>
              <a:lumOff val="80000"/>
              <a:alpha val="76863"/>
            </a:schemeClr>
          </a:solidFill>
        </p:spPr>
        <p:txBody>
          <a:bodyPr tIns="1152000">
            <a:normAutofit/>
          </a:bodyPr>
          <a:lstStyle>
            <a:lvl1pPr>
              <a:lnSpc>
                <a:spcPct val="100000"/>
              </a:lnSpc>
              <a:spcBef>
                <a:spcPts val="1200"/>
              </a:spcBef>
              <a:spcAft>
                <a:spcPts val="0"/>
              </a:spcAft>
              <a:defRPr sz="2800">
                <a:solidFill>
                  <a:schemeClr val="tx2"/>
                </a:solidFill>
              </a:defRPr>
            </a:lvl1pPr>
            <a:lvl2pPr marL="1079500" indent="-457200">
              <a:spcBef>
                <a:spcPts val="1200"/>
              </a:spcBef>
              <a:spcAft>
                <a:spcPts val="0"/>
              </a:spcAft>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p:nvPr>
        </p:nvSpPr>
        <p:spPr>
          <a:xfrm>
            <a:off x="0" y="2031186"/>
            <a:ext cx="9036424"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806450"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p:nvPr>
        </p:nvSpPr>
        <p:spPr>
          <a:xfrm>
            <a:off x="9338108" y="2031186"/>
            <a:ext cx="8949892"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179388"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Tree>
    <p:extLst>
      <p:ext uri="{BB962C8B-B14F-4D97-AF65-F5344CB8AC3E}">
        <p14:creationId xmlns:p14="http://schemas.microsoft.com/office/powerpoint/2010/main" val="47222729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3" name="Freeform 2"/>
          <p:cNvSpPr/>
          <p:nvPr userDrawn="1"/>
        </p:nvSpPr>
        <p:spPr>
          <a:xfrm>
            <a:off x="-17929" y="-143435"/>
            <a:ext cx="7135905" cy="10470776"/>
          </a:xfrm>
          <a:custGeom>
            <a:avLst/>
            <a:gdLst>
              <a:gd name="connsiteX0" fmla="*/ 7135905 w 7135905"/>
              <a:gd name="connsiteY0" fmla="*/ 0 h 10470776"/>
              <a:gd name="connsiteX1" fmla="*/ 5970494 w 7135905"/>
              <a:gd name="connsiteY1" fmla="*/ 10452847 h 10470776"/>
              <a:gd name="connsiteX2" fmla="*/ 35858 w 7135905"/>
              <a:gd name="connsiteY2" fmla="*/ 10470776 h 10470776"/>
              <a:gd name="connsiteX3" fmla="*/ 0 w 7135905"/>
              <a:gd name="connsiteY3" fmla="*/ 161364 h 10470776"/>
              <a:gd name="connsiteX4" fmla="*/ 7117976 w 7135905"/>
              <a:gd name="connsiteY4" fmla="*/ 161364 h 1047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905" h="10470776">
                <a:moveTo>
                  <a:pt x="7135905" y="0"/>
                </a:moveTo>
                <a:lnTo>
                  <a:pt x="5970494" y="10452847"/>
                </a:lnTo>
                <a:lnTo>
                  <a:pt x="35858" y="10470776"/>
                </a:lnTo>
                <a:lnTo>
                  <a:pt x="0" y="161364"/>
                </a:lnTo>
                <a:lnTo>
                  <a:pt x="7117976" y="16136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85920" y="1778333"/>
            <a:ext cx="5396226"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1200"/>
              </a:spcBef>
              <a:buNone/>
              <a:defRPr lang="en-US" sz="3200"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7" name="Text Placeholder 18"/>
          <p:cNvSpPr>
            <a:spLocks noGrp="1"/>
          </p:cNvSpPr>
          <p:nvPr>
            <p:ph type="body" sz="quarter" idx="11"/>
          </p:nvPr>
        </p:nvSpPr>
        <p:spPr>
          <a:xfrm>
            <a:off x="6445286" y="1778333"/>
            <a:ext cx="11233113"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1200"/>
              </a:spcBef>
              <a:spcAft>
                <a:spcPts val="0"/>
              </a:spcAft>
              <a:defRPr lang="en-US" sz="3200" kern="1200" baseline="0" dirty="0" smtClean="0">
                <a:solidFill>
                  <a:schemeClr val="tx1"/>
                </a:solidFill>
                <a:latin typeface="Arial" panose="020B0604020202020204" pitchFamily="34" charset="0"/>
                <a:ea typeface="+mn-ea"/>
                <a:cs typeface="Arial" panose="020B0604020202020204" pitchFamily="34" charset="0"/>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5672404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087731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15996636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r="8823" b="8823"/>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2">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2">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39410579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Opening Slide">
    <p:spTree>
      <p:nvGrpSpPr>
        <p:cNvPr id="1" name=""/>
        <p:cNvGrpSpPr/>
        <p:nvPr/>
      </p:nvGrpSpPr>
      <p:grpSpPr>
        <a:xfrm>
          <a:off x="0" y="0"/>
          <a:ext cx="0" cy="0"/>
          <a:chOff x="0" y="0"/>
          <a:chExt cx="0" cy="0"/>
        </a:xfrm>
      </p:grpSpPr>
      <p:sp>
        <p:nvSpPr>
          <p:cNvPr id="2" name="Rectangle 1"/>
          <p:cNvSpPr/>
          <p:nvPr userDrawn="1"/>
        </p:nvSpPr>
        <p:spPr>
          <a:xfrm>
            <a:off x="16924149" y="9500461"/>
            <a:ext cx="1177871" cy="797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stretch>
            <a:fillRect/>
          </a:stretch>
        </p:blipFill>
        <p:spPr>
          <a:xfrm>
            <a:off x="0" y="-4762"/>
            <a:ext cx="18335303" cy="10302875"/>
          </a:xfrm>
          <a:prstGeom prst="rect">
            <a:avLst/>
          </a:prstGeom>
        </p:spPr>
      </p:pic>
      <p:sp>
        <p:nvSpPr>
          <p:cNvPr id="4" name="AutoShape 3"/>
          <p:cNvSpPr>
            <a:spLocks noChangeAspect="1" noChangeArrowheads="1" noTextEdit="1"/>
          </p:cNvSpPr>
          <p:nvPr userDrawn="1"/>
        </p:nvSpPr>
        <p:spPr bwMode="auto">
          <a:xfrm>
            <a:off x="0" y="257175"/>
            <a:ext cx="18299113" cy="100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17916525" y="5216525"/>
            <a:ext cx="355600" cy="555625"/>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Grp="1" noChangeArrowheads="1"/>
          </p:cNvSpPr>
          <p:nvPr userDrawn="1">
            <p:ph type="ctrTitle" hasCustomPrompt="1"/>
          </p:nvPr>
        </p:nvSpPr>
        <p:spPr>
          <a:xfrm>
            <a:off x="1414463" y="3893081"/>
            <a:ext cx="11521877" cy="3254758"/>
          </a:xfrm>
        </p:spPr>
        <p:txBody>
          <a:bodyPr anchor="b" anchorCtr="0"/>
          <a:lstStyle>
            <a:lvl1pPr marL="0" indent="0">
              <a:lnSpc>
                <a:spcPct val="80000"/>
              </a:lnSpc>
              <a:defRPr sz="7200" b="0"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397838" y="7268032"/>
            <a:ext cx="9421202" cy="1091791"/>
          </a:xfrm>
        </p:spPr>
        <p:txBody>
          <a:bodyPr/>
          <a:lstStyle>
            <a:lvl1pPr marL="0" indent="0">
              <a:spcBef>
                <a:spcPts val="0"/>
              </a:spcBef>
              <a:buNone/>
              <a:defRPr sz="5000">
                <a:solidFill>
                  <a:schemeClr val="bg1"/>
                </a:solidFill>
              </a:defRPr>
            </a:lvl1pPr>
          </a:lstStyle>
          <a:p>
            <a:pPr lvl="0"/>
            <a:r>
              <a:rPr lang="en-US"/>
              <a:t>Click to add subtitle here</a:t>
            </a:r>
          </a:p>
        </p:txBody>
      </p:sp>
      <p:sp>
        <p:nvSpPr>
          <p:cNvPr id="28" name="Freeform 10"/>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723673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29" name="Freeform 9"/>
          <p:cNvSpPr>
            <a:spLocks/>
          </p:cNvSpPr>
          <p:nvPr userDrawn="1"/>
        </p:nvSpPr>
        <p:spPr bwMode="auto">
          <a:xfrm>
            <a:off x="1657911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0"/>
          <p:cNvSpPr>
            <a:spLocks noChangeArrowheads="1"/>
          </p:cNvSpPr>
          <p:nvPr userDrawn="1"/>
        </p:nvSpPr>
        <p:spPr bwMode="auto">
          <a:xfrm>
            <a:off x="1632097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566949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3" name="Rectangle 12"/>
          <p:cNvSpPr>
            <a:spLocks noChangeArrowheads="1"/>
          </p:cNvSpPr>
          <p:nvPr userDrawn="1"/>
        </p:nvSpPr>
        <p:spPr bwMode="auto">
          <a:xfrm>
            <a:off x="1715684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Rectangle 13"/>
          <p:cNvSpPr>
            <a:spLocks noChangeArrowheads="1"/>
          </p:cNvSpPr>
          <p:nvPr userDrawn="1"/>
        </p:nvSpPr>
        <p:spPr bwMode="auto">
          <a:xfrm>
            <a:off x="165115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Rectangle 14"/>
          <p:cNvSpPr>
            <a:spLocks noChangeArrowheads="1"/>
          </p:cNvSpPr>
          <p:nvPr userDrawn="1"/>
        </p:nvSpPr>
        <p:spPr bwMode="auto">
          <a:xfrm>
            <a:off x="1615503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15"/>
          <p:cNvSpPr>
            <a:spLocks noEditPoints="1"/>
          </p:cNvSpPr>
          <p:nvPr userDrawn="1"/>
        </p:nvSpPr>
        <p:spPr bwMode="auto">
          <a:xfrm>
            <a:off x="1776529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Tree>
    <p:extLst>
      <p:ext uri="{BB962C8B-B14F-4D97-AF65-F5344CB8AC3E}">
        <p14:creationId xmlns:p14="http://schemas.microsoft.com/office/powerpoint/2010/main" val="3803278481"/>
      </p:ext>
    </p:extLst>
  </p:cSld>
  <p:clrMapOvr>
    <a:masterClrMapping/>
  </p:clrMapOvr>
  <p:transition spd="slow">
    <p:cove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grpSp>
        <p:nvGrpSpPr>
          <p:cNvPr id="14" name="Group 13"/>
          <p:cNvGrpSpPr/>
          <p:nvPr userDrawn="1"/>
        </p:nvGrpSpPr>
        <p:grpSpPr>
          <a:xfrm>
            <a:off x="1" y="-7938"/>
            <a:ext cx="11047412" cy="10309226"/>
            <a:chOff x="1" y="-7938"/>
            <a:chExt cx="11047412" cy="10309226"/>
          </a:xfrm>
        </p:grpSpPr>
        <p:sp>
          <p:nvSpPr>
            <p:cNvPr id="8" name="Freeform 7"/>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4">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Freeform 29"/>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sp>
          <p:nvSpPr>
            <p:cNvPr id="41" name="Freeform 40"/>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grpSp>
      <p:grpSp>
        <p:nvGrpSpPr>
          <p:cNvPr id="10" name="Group 9"/>
          <p:cNvGrpSpPr/>
          <p:nvPr userDrawn="1"/>
        </p:nvGrpSpPr>
        <p:grpSpPr>
          <a:xfrm>
            <a:off x="17092245" y="9730154"/>
            <a:ext cx="911710" cy="356946"/>
            <a:chOff x="6790450" y="359210"/>
            <a:chExt cx="2176366" cy="787582"/>
          </a:xfrm>
        </p:grpSpPr>
        <p:sp>
          <p:nvSpPr>
            <p:cNvPr id="11"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7" name="Rectangle 10"/>
            <p:cNvSpPr>
              <a:spLocks noChangeArrowheads="1"/>
            </p:cNvSpPr>
            <p:nvPr userDrawn="1"/>
          </p:nvSpPr>
          <p:spPr bwMode="auto">
            <a:xfrm>
              <a:off x="7427729" y="371234"/>
              <a:ext cx="186372" cy="757520"/>
            </a:xfrm>
            <a:prstGeom prst="rect">
              <a:avLst/>
            </a:pr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8"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9" name="Rectangle 12"/>
            <p:cNvSpPr>
              <a:spLocks noChangeArrowheads="1"/>
            </p:cNvSpPr>
            <p:nvPr userDrawn="1"/>
          </p:nvSpPr>
          <p:spPr bwMode="auto">
            <a:xfrm>
              <a:off x="8245368" y="665827"/>
              <a:ext cx="168338"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0" name="Rectangle 13"/>
            <p:cNvSpPr>
              <a:spLocks noChangeArrowheads="1"/>
            </p:cNvSpPr>
            <p:nvPr userDrawn="1"/>
          </p:nvSpPr>
          <p:spPr bwMode="auto">
            <a:xfrm>
              <a:off x="7614100"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1" name="Rectangle 14"/>
            <p:cNvSpPr>
              <a:spLocks noChangeArrowheads="1"/>
            </p:cNvSpPr>
            <p:nvPr userDrawn="1"/>
          </p:nvSpPr>
          <p:spPr bwMode="auto">
            <a:xfrm>
              <a:off x="7265401"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2"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sp>
        <p:nvSpPr>
          <p:cNvPr id="31"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Slide Number Placeholder 4"/>
          <p:cNvSpPr>
            <a:spLocks noGrp="1"/>
          </p:cNvSpPr>
          <p:nvPr>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35"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8"/>
          <p:cNvSpPr>
            <a:spLocks noGrp="1"/>
          </p:cNvSpPr>
          <p:nvPr>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258344796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8291175" cy="10288786"/>
          </a:xfrm>
          <a:prstGeom prst="rect">
            <a:avLst/>
          </a:prstGeom>
        </p:spPr>
      </p:pic>
      <p:sp>
        <p:nvSpPr>
          <p:cNvPr id="9" name="Text Placeholder 14"/>
          <p:cNvSpPr>
            <a:spLocks noGrp="1"/>
          </p:cNvSpPr>
          <p:nvPr>
            <p:ph type="body" sz="quarter" idx="70" hasCustomPrompt="1"/>
          </p:nvPr>
        </p:nvSpPr>
        <p:spPr>
          <a:xfrm>
            <a:off x="1" y="-1"/>
            <a:ext cx="12776886" cy="10298113"/>
          </a:xfr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63229" tIns="81610" rIns="163229" bIns="81610" numCol="1" rtlCol="0" anchor="ctr" anchorCtr="0" compatLnSpc="1">
            <a:prstTxWarp prst="textNoShape">
              <a:avLst/>
            </a:prstTxWarp>
          </a:bodyPr>
          <a:lstStyle>
            <a:lvl1pPr>
              <a:defRPr lang="en-US" sz="3900" dirty="0"/>
            </a:lvl1pPr>
          </a:lstStyle>
          <a:p>
            <a:pPr marL="0" lvl="0" indent="0" algn="ctr">
              <a:spcBef>
                <a:spcPct val="0"/>
              </a:spcBef>
              <a:spcAft>
                <a:spcPct val="0"/>
              </a:spcAft>
              <a:buNone/>
            </a:pPr>
            <a:r>
              <a:rPr lang="en-US"/>
              <a:t> </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p:ph type="title" hasCustomPrompt="1"/>
          </p:nvPr>
        </p:nvSpPr>
        <p:spPr bwMode="auto">
          <a:xfrm>
            <a:off x="737365" y="377910"/>
            <a:ext cx="11767673"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5500"/>
              </a:lnSpc>
              <a:defRPr>
                <a:solidFill>
                  <a:schemeClr val="bg1"/>
                </a:solidFill>
              </a:defRPr>
            </a:lvl1pPr>
          </a:lstStyle>
          <a:p>
            <a:pPr lvl="0"/>
            <a:r>
              <a:rPr lang="en-US"/>
              <a:t>Click to edit master title style</a:t>
            </a:r>
          </a:p>
        </p:txBody>
      </p:sp>
      <p:sp>
        <p:nvSpPr>
          <p:cNvPr id="19" name="Text Placeholder 4"/>
          <p:cNvSpPr>
            <a:spLocks noGrp="1"/>
          </p:cNvSpPr>
          <p:nvPr>
            <p:ph type="body" sz="quarter" idx="20"/>
          </p:nvPr>
        </p:nvSpPr>
        <p:spPr>
          <a:xfrm>
            <a:off x="717294" y="2300404"/>
            <a:ext cx="11688890" cy="7189960"/>
          </a:xfrm>
          <a:noFill/>
        </p:spPr>
        <p:txBody>
          <a:bodyPr/>
          <a:lstStyle>
            <a:lvl1pPr>
              <a:spcBef>
                <a:spcPts val="1200"/>
              </a:spcBef>
              <a:buClr>
                <a:schemeClr val="bg1"/>
              </a:buClr>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a:spcBef>
                <a:spcPts val="1200"/>
              </a:spcBef>
              <a:buClr>
                <a:schemeClr val="bg1"/>
              </a:buClr>
              <a:defRPr>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3305640"/>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198725080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2041692512"/>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698145471"/>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96445221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8FA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340594942"/>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5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260543632"/>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12691111"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728960"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lnSpc>
                <a:spcPts val="2600"/>
              </a:lnSpc>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hasCustomPrompt="1"/>
          </p:nvPr>
        </p:nvSpPr>
        <p:spPr>
          <a:xfrm>
            <a:off x="1" y="1846547"/>
            <a:ext cx="5969876" cy="996043"/>
          </a:xfrm>
          <a:solidFill>
            <a:schemeClr val="accent1">
              <a:alpha val="76078"/>
            </a:schemeClr>
          </a:solidFill>
          <a:ln>
            <a:noFill/>
          </a:ln>
        </p:spPr>
        <p:txBody>
          <a:bodyPr vert="horz" wrap="square" lIns="163229" tIns="81610" rIns="163229" bIns="81610" numCol="1" anchor="ctr" anchorCtr="0" compatLnSpc="1">
            <a:prstTxWarp prst="textNoShape">
              <a:avLst/>
            </a:prstTxWarp>
          </a:bodyPr>
          <a:lstStyle>
            <a:lvl1pPr marL="806450"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2538646" y="1846547"/>
            <a:ext cx="5749353"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14" name="Content Placeholder 2"/>
          <p:cNvSpPr>
            <a:spLocks noGrp="1"/>
          </p:cNvSpPr>
          <p:nvPr>
            <p:ph sz="quarter" idx="38"/>
          </p:nvPr>
        </p:nvSpPr>
        <p:spPr>
          <a:xfrm>
            <a:off x="6680055"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1" name="Text Placeholder 18"/>
          <p:cNvSpPr>
            <a:spLocks noGrp="1"/>
          </p:cNvSpPr>
          <p:nvPr>
            <p:ph type="body" sz="quarter" idx="37" hasCustomPrompt="1"/>
          </p:nvPr>
        </p:nvSpPr>
        <p:spPr>
          <a:xfrm>
            <a:off x="6558261" y="1846547"/>
            <a:ext cx="5392001"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246102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12345440" y="1664676"/>
            <a:ext cx="566235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1" name="Content Placeholder 2"/>
          <p:cNvSpPr>
            <a:spLocks noGrp="1"/>
          </p:cNvSpPr>
          <p:nvPr>
            <p:ph sz="quarter" idx="40"/>
          </p:nvPr>
        </p:nvSpPr>
        <p:spPr>
          <a:xfrm>
            <a:off x="342898" y="1664676"/>
            <a:ext cx="571563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355600" indent="-269875">
              <a:lnSpc>
                <a:spcPts val="2600"/>
              </a:lnSpc>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3" name="Content Placeholder 2"/>
          <p:cNvSpPr>
            <a:spLocks noGrp="1"/>
          </p:cNvSpPr>
          <p:nvPr>
            <p:ph sz="quarter" idx="38"/>
          </p:nvPr>
        </p:nvSpPr>
        <p:spPr>
          <a:xfrm>
            <a:off x="6370811" y="1664676"/>
            <a:ext cx="5662354"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5" name="Text Placeholder 18"/>
          <p:cNvSpPr>
            <a:spLocks noGrp="1"/>
          </p:cNvSpPr>
          <p:nvPr>
            <p:ph type="body" sz="quarter" idx="13" hasCustomPrompt="1"/>
          </p:nvPr>
        </p:nvSpPr>
        <p:spPr>
          <a:xfrm>
            <a:off x="0" y="1865285"/>
            <a:ext cx="61412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7" name="Text Placeholder 18"/>
          <p:cNvSpPr>
            <a:spLocks noGrp="1"/>
          </p:cNvSpPr>
          <p:nvPr>
            <p:ph type="body" sz="quarter" idx="32" hasCustomPrompt="1"/>
          </p:nvPr>
        </p:nvSpPr>
        <p:spPr>
          <a:xfrm>
            <a:off x="6270222" y="1865285"/>
            <a:ext cx="58745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1" name="Text Placeholder 18"/>
          <p:cNvSpPr>
            <a:spLocks noGrp="1"/>
          </p:cNvSpPr>
          <p:nvPr>
            <p:ph type="body" sz="quarter" idx="34" hasCustomPrompt="1"/>
          </p:nvPr>
        </p:nvSpPr>
        <p:spPr>
          <a:xfrm>
            <a:off x="12273743" y="1865285"/>
            <a:ext cx="6017432"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Tree>
    <p:extLst>
      <p:ext uri="{BB962C8B-B14F-4D97-AF65-F5344CB8AC3E}">
        <p14:creationId xmlns:p14="http://schemas.microsoft.com/office/powerpoint/2010/main" val="428772763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Title Opening Slide">
    <p:spTree>
      <p:nvGrpSpPr>
        <p:cNvPr id="1" name=""/>
        <p:cNvGrpSpPr/>
        <p:nvPr/>
      </p:nvGrpSpPr>
      <p:grpSpPr>
        <a:xfrm>
          <a:off x="0" y="0"/>
          <a:ext cx="0" cy="0"/>
          <a:chOff x="0" y="0"/>
          <a:chExt cx="0" cy="0"/>
        </a:xfrm>
      </p:grpSpPr>
      <p:grpSp>
        <p:nvGrpSpPr>
          <p:cNvPr id="9" name="Group 8"/>
          <p:cNvGrpSpPr/>
          <p:nvPr userDrawn="1"/>
        </p:nvGrpSpPr>
        <p:grpSpPr>
          <a:xfrm>
            <a:off x="0" y="-1588"/>
            <a:ext cx="6858000" cy="10299701"/>
            <a:chOff x="9569450" y="28575"/>
            <a:chExt cx="6489700" cy="10299701"/>
          </a:xfrm>
        </p:grpSpPr>
        <p:sp>
          <p:nvSpPr>
            <p:cNvPr id="5" name="Freeform 5"/>
            <p:cNvSpPr>
              <a:spLocks/>
            </p:cNvSpPr>
            <p:nvPr userDrawn="1"/>
          </p:nvSpPr>
          <p:spPr bwMode="auto">
            <a:xfrm>
              <a:off x="11161713" y="2840038"/>
              <a:ext cx="2427288" cy="7488238"/>
            </a:xfrm>
            <a:custGeom>
              <a:avLst/>
              <a:gdLst>
                <a:gd name="T0" fmla="*/ 763 w 763"/>
                <a:gd name="T1" fmla="*/ 0 h 2354"/>
                <a:gd name="T2" fmla="*/ 0 w 763"/>
                <a:gd name="T3" fmla="*/ 2354 h 2354"/>
                <a:gd name="T4" fmla="*/ 763 w 763"/>
                <a:gd name="T5" fmla="*/ 2354 h 2354"/>
                <a:gd name="T6" fmla="*/ 763 w 763"/>
                <a:gd name="T7" fmla="*/ 0 h 2354"/>
              </a:gdLst>
              <a:ahLst/>
              <a:cxnLst>
                <a:cxn ang="0">
                  <a:pos x="T0" y="T1"/>
                </a:cxn>
                <a:cxn ang="0">
                  <a:pos x="T2" y="T3"/>
                </a:cxn>
                <a:cxn ang="0">
                  <a:pos x="T4" y="T5"/>
                </a:cxn>
                <a:cxn ang="0">
                  <a:pos x="T6" y="T7"/>
                </a:cxn>
              </a:cxnLst>
              <a:rect l="0" t="0" r="r" b="b"/>
              <a:pathLst>
                <a:path w="763" h="2354">
                  <a:moveTo>
                    <a:pt x="763" y="0"/>
                  </a:moveTo>
                  <a:cubicBezTo>
                    <a:pt x="362" y="635"/>
                    <a:pt x="102" y="1433"/>
                    <a:pt x="0" y="2354"/>
                  </a:cubicBezTo>
                  <a:cubicBezTo>
                    <a:pt x="763" y="2354"/>
                    <a:pt x="763" y="2354"/>
                    <a:pt x="763" y="2354"/>
                  </a:cubicBezTo>
                  <a:cubicBezTo>
                    <a:pt x="763" y="0"/>
                    <a:pt x="763" y="0"/>
                    <a:pt x="763" y="0"/>
                  </a:cubicBezTo>
                </a:path>
              </a:pathLst>
            </a:custGeom>
            <a:solidFill>
              <a:srgbClr val="D1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Freeform 6"/>
            <p:cNvSpPr>
              <a:spLocks/>
            </p:cNvSpPr>
            <p:nvPr userDrawn="1"/>
          </p:nvSpPr>
          <p:spPr bwMode="auto">
            <a:xfrm>
              <a:off x="13589000" y="28575"/>
              <a:ext cx="2470150" cy="2811463"/>
            </a:xfrm>
            <a:custGeom>
              <a:avLst/>
              <a:gdLst>
                <a:gd name="T0" fmla="*/ 777 w 777"/>
                <a:gd name="T1" fmla="*/ 0 h 884"/>
                <a:gd name="T2" fmla="*/ 0 w 777"/>
                <a:gd name="T3" fmla="*/ 0 h 884"/>
                <a:gd name="T4" fmla="*/ 0 w 777"/>
                <a:gd name="T5" fmla="*/ 884 h 884"/>
                <a:gd name="T6" fmla="*/ 0 w 777"/>
                <a:gd name="T7" fmla="*/ 884 h 884"/>
                <a:gd name="T8" fmla="*/ 0 w 777"/>
                <a:gd name="T9" fmla="*/ 884 h 884"/>
                <a:gd name="T10" fmla="*/ 777 w 777"/>
                <a:gd name="T11" fmla="*/ 0 h 884"/>
              </a:gdLst>
              <a:ahLst/>
              <a:cxnLst>
                <a:cxn ang="0">
                  <a:pos x="T0" y="T1"/>
                </a:cxn>
                <a:cxn ang="0">
                  <a:pos x="T2" y="T3"/>
                </a:cxn>
                <a:cxn ang="0">
                  <a:pos x="T4" y="T5"/>
                </a:cxn>
                <a:cxn ang="0">
                  <a:pos x="T6" y="T7"/>
                </a:cxn>
                <a:cxn ang="0">
                  <a:pos x="T8" y="T9"/>
                </a:cxn>
                <a:cxn ang="0">
                  <a:pos x="T10" y="T11"/>
                </a:cxn>
              </a:cxnLst>
              <a:rect l="0" t="0" r="r" b="b"/>
              <a:pathLst>
                <a:path w="777" h="884">
                  <a:moveTo>
                    <a:pt x="777" y="0"/>
                  </a:moveTo>
                  <a:cubicBezTo>
                    <a:pt x="0" y="0"/>
                    <a:pt x="0" y="0"/>
                    <a:pt x="0" y="0"/>
                  </a:cubicBezTo>
                  <a:cubicBezTo>
                    <a:pt x="0" y="884"/>
                    <a:pt x="0" y="884"/>
                    <a:pt x="0" y="884"/>
                  </a:cubicBezTo>
                  <a:cubicBezTo>
                    <a:pt x="0" y="884"/>
                    <a:pt x="0" y="884"/>
                    <a:pt x="0" y="884"/>
                  </a:cubicBezTo>
                  <a:cubicBezTo>
                    <a:pt x="0" y="884"/>
                    <a:pt x="0" y="884"/>
                    <a:pt x="0" y="884"/>
                  </a:cubicBezTo>
                  <a:cubicBezTo>
                    <a:pt x="218" y="540"/>
                    <a:pt x="477" y="243"/>
                    <a:pt x="777" y="0"/>
                  </a:cubicBezTo>
                </a:path>
              </a:pathLst>
            </a:cu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8"/>
            <p:cNvSpPr>
              <a:spLocks/>
            </p:cNvSpPr>
            <p:nvPr userDrawn="1"/>
          </p:nvSpPr>
          <p:spPr bwMode="auto">
            <a:xfrm>
              <a:off x="9569450" y="28575"/>
              <a:ext cx="4019550" cy="10299700"/>
            </a:xfrm>
            <a:custGeom>
              <a:avLst/>
              <a:gdLst>
                <a:gd name="T0" fmla="*/ 1264 w 1264"/>
                <a:gd name="T1" fmla="*/ 0 h 3238"/>
                <a:gd name="T2" fmla="*/ 0 w 1264"/>
                <a:gd name="T3" fmla="*/ 0 h 3238"/>
                <a:gd name="T4" fmla="*/ 0 w 1264"/>
                <a:gd name="T5" fmla="*/ 3238 h 3238"/>
                <a:gd name="T6" fmla="*/ 501 w 1264"/>
                <a:gd name="T7" fmla="*/ 3238 h 3238"/>
                <a:gd name="T8" fmla="*/ 1264 w 1264"/>
                <a:gd name="T9" fmla="*/ 884 h 3238"/>
                <a:gd name="T10" fmla="*/ 1264 w 1264"/>
                <a:gd name="T11" fmla="*/ 0 h 3238"/>
              </a:gdLst>
              <a:ahLst/>
              <a:cxnLst>
                <a:cxn ang="0">
                  <a:pos x="T0" y="T1"/>
                </a:cxn>
                <a:cxn ang="0">
                  <a:pos x="T2" y="T3"/>
                </a:cxn>
                <a:cxn ang="0">
                  <a:pos x="T4" y="T5"/>
                </a:cxn>
                <a:cxn ang="0">
                  <a:pos x="T6" y="T7"/>
                </a:cxn>
                <a:cxn ang="0">
                  <a:pos x="T8" y="T9"/>
                </a:cxn>
                <a:cxn ang="0">
                  <a:pos x="T10" y="T11"/>
                </a:cxn>
              </a:cxnLst>
              <a:rect l="0" t="0" r="r" b="b"/>
              <a:pathLst>
                <a:path w="1264" h="3238">
                  <a:moveTo>
                    <a:pt x="1264" y="0"/>
                  </a:moveTo>
                  <a:cubicBezTo>
                    <a:pt x="0" y="0"/>
                    <a:pt x="0" y="0"/>
                    <a:pt x="0" y="0"/>
                  </a:cubicBezTo>
                  <a:cubicBezTo>
                    <a:pt x="0" y="3238"/>
                    <a:pt x="0" y="3238"/>
                    <a:pt x="0" y="3238"/>
                  </a:cubicBezTo>
                  <a:cubicBezTo>
                    <a:pt x="501" y="3238"/>
                    <a:pt x="501" y="3238"/>
                    <a:pt x="501" y="3238"/>
                  </a:cubicBezTo>
                  <a:cubicBezTo>
                    <a:pt x="603" y="2317"/>
                    <a:pt x="863" y="1519"/>
                    <a:pt x="1264" y="884"/>
                  </a:cubicBezTo>
                  <a:cubicBezTo>
                    <a:pt x="1264" y="0"/>
                    <a:pt x="1264" y="0"/>
                    <a:pt x="1264"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pic>
        <p:nvPicPr>
          <p:cNvPr id="28" name="Picture 27"/>
          <p:cNvPicPr>
            <a:picLocks noChangeAspect="1"/>
          </p:cNvPicPr>
          <p:nvPr userDrawn="1"/>
        </p:nvPicPr>
        <p:blipFill>
          <a:blip r:embed="rId2"/>
          <a:stretch>
            <a:fillRect/>
          </a:stretch>
        </p:blipFill>
        <p:spPr>
          <a:xfrm>
            <a:off x="317370" y="899204"/>
            <a:ext cx="3738956" cy="1153508"/>
          </a:xfrm>
          <a:prstGeom prst="rect">
            <a:avLst/>
          </a:prstGeom>
        </p:spPr>
      </p:pic>
      <p:sp>
        <p:nvSpPr>
          <p:cNvPr id="13" name="Text Placeholder 3"/>
          <p:cNvSpPr>
            <a:spLocks noGrp="1"/>
          </p:cNvSpPr>
          <p:nvPr>
            <p:ph type="body" sz="quarter" idx="10"/>
          </p:nvPr>
        </p:nvSpPr>
        <p:spPr>
          <a:xfrm>
            <a:off x="5163718" y="2087216"/>
            <a:ext cx="12565285" cy="7676961"/>
          </a:xfrm>
        </p:spPr>
        <p:txBody>
          <a:bodyPr lIns="0" tIns="0" rIns="0" bIns="0"/>
          <a:lstStyle>
            <a:lvl1pPr marL="0" marR="0" indent="0"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None/>
              <a:tabLst/>
              <a:defRPr sz="3800">
                <a:solidFill>
                  <a:schemeClr val="tx1">
                    <a:lumMod val="95000"/>
                    <a:lumOff val="5000"/>
                  </a:schemeClr>
                </a:solidFill>
              </a:defRPr>
            </a:lvl1pPr>
          </a:lstStyle>
          <a:p>
            <a:pPr marL="620713" marR="0" lvl="0" indent="-620713"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1275994801"/>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4826170"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3" name="Text Placeholder 18"/>
          <p:cNvSpPr>
            <a:spLocks noGrp="1"/>
          </p:cNvSpPr>
          <p:nvPr>
            <p:ph type="body" sz="quarter" idx="32" hasCustomPrompt="1"/>
          </p:nvPr>
        </p:nvSpPr>
        <p:spPr>
          <a:xfrm>
            <a:off x="4737070"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15" name="Content Placeholder 2"/>
          <p:cNvSpPr>
            <a:spLocks noGrp="1"/>
          </p:cNvSpPr>
          <p:nvPr>
            <p:ph sz="quarter" idx="39"/>
          </p:nvPr>
        </p:nvSpPr>
        <p:spPr>
          <a:xfrm>
            <a:off x="13765893" y="1664676"/>
            <a:ext cx="402555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342901" y="1664676"/>
            <a:ext cx="415290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55600"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3662212" y="2057401"/>
            <a:ext cx="4625787" cy="914400"/>
          </a:xfrm>
          <a:solidFill>
            <a:schemeClr val="accent1"/>
          </a:solidFill>
          <a:ln>
            <a:noFill/>
          </a:ln>
        </p:spPr>
        <p:txBody>
          <a:bodyPr vert="horz" wrap="square" lIns="144000" tIns="81610" rIns="144000" bIns="81610" numCol="1" anchor="ctr" anchorCtr="0" compatLnSpc="1">
            <a:prstTxWarp prst="textNoShape">
              <a:avLst/>
            </a:prstTxWarp>
            <a:noAutofit/>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0" name="Content Placeholder 2"/>
          <p:cNvSpPr>
            <a:spLocks noGrp="1"/>
          </p:cNvSpPr>
          <p:nvPr>
            <p:ph sz="quarter" idx="40"/>
          </p:nvPr>
        </p:nvSpPr>
        <p:spPr>
          <a:xfrm>
            <a:off x="9296032"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42900" indent="-342900" rtl="0">
              <a:tabLs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4" name="Text Placeholder 18"/>
          <p:cNvSpPr>
            <a:spLocks noGrp="1"/>
          </p:cNvSpPr>
          <p:nvPr>
            <p:ph type="body" sz="quarter" idx="41" hasCustomPrompt="1"/>
          </p:nvPr>
        </p:nvSpPr>
        <p:spPr>
          <a:xfrm>
            <a:off x="9201493"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5" name="Text Placeholder 18"/>
          <p:cNvSpPr>
            <a:spLocks noGrp="1"/>
          </p:cNvSpPr>
          <p:nvPr>
            <p:ph type="body" sz="quarter" idx="42" hasCustomPrompt="1"/>
          </p:nvPr>
        </p:nvSpPr>
        <p:spPr>
          <a:xfrm>
            <a:off x="0" y="2057401"/>
            <a:ext cx="4599483"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7690270"/>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32" name="Text Placeholder 16"/>
          <p:cNvSpPr>
            <a:spLocks noGrp="1"/>
          </p:cNvSpPr>
          <p:nvPr>
            <p:ph type="body" sz="quarter" idx="31" hasCustomPrompt="1"/>
          </p:nvPr>
        </p:nvSpPr>
        <p:spPr>
          <a:xfrm>
            <a:off x="43619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3" name="Text Placeholder 16"/>
          <p:cNvSpPr>
            <a:spLocks noGrp="1"/>
          </p:cNvSpPr>
          <p:nvPr>
            <p:ph type="body" sz="quarter" idx="67" hasCustomPrompt="1"/>
          </p:nvPr>
        </p:nvSpPr>
        <p:spPr>
          <a:xfrm>
            <a:off x="921443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4" name="Text Placeholder 16"/>
          <p:cNvSpPr>
            <a:spLocks noGrp="1"/>
          </p:cNvSpPr>
          <p:nvPr>
            <p:ph type="body" sz="quarter" idx="68" hasCustomPrompt="1"/>
          </p:nvPr>
        </p:nvSpPr>
        <p:spPr>
          <a:xfrm>
            <a:off x="43619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5" name="Text Placeholder 16"/>
          <p:cNvSpPr>
            <a:spLocks noGrp="1"/>
          </p:cNvSpPr>
          <p:nvPr>
            <p:ph type="body" sz="quarter" idx="69" hasCustomPrompt="1"/>
          </p:nvPr>
        </p:nvSpPr>
        <p:spPr>
          <a:xfrm>
            <a:off x="921443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2" name="Title 1"/>
          <p:cNvSpPr>
            <a:spLocks noGrp="1"/>
          </p:cNvSpPr>
          <p:nvPr>
            <p:ph type="title" hasCustomPrompt="1"/>
          </p:nvPr>
        </p:nvSpPr>
        <p:spPr/>
        <p:txBody>
          <a:bodyPr/>
          <a:lstStyle>
            <a:lvl1pPr>
              <a:defRPr/>
            </a:lvl1pPr>
          </a:lstStyle>
          <a:p>
            <a:pPr lvl="0"/>
            <a:r>
              <a:rPr lang="en-US"/>
              <a:t>Click to edit text</a:t>
            </a:r>
          </a:p>
        </p:txBody>
      </p:sp>
      <p:sp>
        <p:nvSpPr>
          <p:cNvPr id="15" name="Content Placeholder 2"/>
          <p:cNvSpPr>
            <a:spLocks noGrp="1"/>
          </p:cNvSpPr>
          <p:nvPr>
            <p:ph sz="quarter" idx="56"/>
          </p:nvPr>
        </p:nvSpPr>
        <p:spPr>
          <a:xfrm>
            <a:off x="57691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1" name="Content Placeholder 2"/>
          <p:cNvSpPr>
            <a:spLocks noGrp="1"/>
          </p:cNvSpPr>
          <p:nvPr>
            <p:ph sz="quarter" idx="60"/>
          </p:nvPr>
        </p:nvSpPr>
        <p:spPr>
          <a:xfrm>
            <a:off x="931794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2" name="Content Placeholder 2"/>
          <p:cNvSpPr>
            <a:spLocks noGrp="1"/>
          </p:cNvSpPr>
          <p:nvPr>
            <p:ph sz="quarter" idx="61"/>
          </p:nvPr>
        </p:nvSpPr>
        <p:spPr>
          <a:xfrm>
            <a:off x="57691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3" name="Content Placeholder 2"/>
          <p:cNvSpPr>
            <a:spLocks noGrp="1"/>
          </p:cNvSpPr>
          <p:nvPr>
            <p:ph sz="quarter" idx="62"/>
          </p:nvPr>
        </p:nvSpPr>
        <p:spPr>
          <a:xfrm>
            <a:off x="931794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5" name="Text Placeholder 16"/>
          <p:cNvSpPr>
            <a:spLocks noGrp="1"/>
          </p:cNvSpPr>
          <p:nvPr>
            <p:ph type="body" sz="quarter" idx="30"/>
          </p:nvPr>
        </p:nvSpPr>
        <p:spPr>
          <a:xfrm>
            <a:off x="576915" y="2020599"/>
            <a:ext cx="8470181" cy="900000"/>
          </a:xfrm>
          <a:solidFill>
            <a:srgbClr val="069EDB">
              <a:alpha val="83137"/>
            </a:srgbClr>
          </a:solidFill>
        </p:spPr>
        <p:txBody>
          <a:bodyPr lIns="180000" tIns="108000" rIns="144000" anchor="ctr" anchorCtr="0">
            <a:noAutofit/>
          </a:bodyPr>
          <a:lstStyle>
            <a:lvl1pPr marL="447675" indent="-447675" algn="l">
              <a:lnSpc>
                <a:spcPct val="100000"/>
              </a:lnSpc>
              <a:spcBef>
                <a:spcPts val="0"/>
              </a:spcBef>
              <a:spcAft>
                <a:spcPts val="0"/>
              </a:spcAft>
              <a:buNone/>
              <a:defRPr lang="en-US" sz="27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r>
              <a:rPr lang="en-US" sz="2800">
                <a:solidFill>
                  <a:schemeClr val="bg1"/>
                </a:solidFill>
              </a:rPr>
              <a:t>Click to edit Master text styles</a:t>
            </a:r>
          </a:p>
        </p:txBody>
      </p:sp>
      <p:sp>
        <p:nvSpPr>
          <p:cNvPr id="27" name="Text Placeholder 16"/>
          <p:cNvSpPr>
            <a:spLocks noGrp="1"/>
          </p:cNvSpPr>
          <p:nvPr>
            <p:ph type="body" sz="quarter" idx="34"/>
          </p:nvPr>
        </p:nvSpPr>
        <p:spPr>
          <a:xfrm>
            <a:off x="9317945" y="2020599"/>
            <a:ext cx="8462897"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29" name="Text Placeholder 16"/>
          <p:cNvSpPr>
            <a:spLocks noGrp="1"/>
          </p:cNvSpPr>
          <p:nvPr>
            <p:ph type="body" sz="quarter" idx="64"/>
          </p:nvPr>
        </p:nvSpPr>
        <p:spPr>
          <a:xfrm>
            <a:off x="576915" y="5924522"/>
            <a:ext cx="8470800" cy="900000"/>
          </a:xfrm>
          <a:solidFill>
            <a:srgbClr val="069EDB">
              <a:alpha val="83137"/>
            </a:srgbClr>
          </a:solidFill>
        </p:spPr>
        <p:txBody>
          <a:bodyPr lIns="180000" tIns="108000" rIns="144000" anchor="ctr" anchorCtr="0">
            <a:noAutofit/>
          </a:bodyPr>
          <a:lstStyle>
            <a:lvl1pPr marL="0" indent="0" algn="l">
              <a:lnSpc>
                <a:spcPct val="100000"/>
              </a:lnSpc>
              <a:spcBef>
                <a:spcPts val="0"/>
              </a:spcBef>
              <a:spcAft>
                <a:spcPts val="0"/>
              </a:spcAft>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31" name="Text Placeholder 16"/>
          <p:cNvSpPr>
            <a:spLocks noGrp="1"/>
          </p:cNvSpPr>
          <p:nvPr>
            <p:ph type="body" sz="quarter" idx="66"/>
          </p:nvPr>
        </p:nvSpPr>
        <p:spPr>
          <a:xfrm>
            <a:off x="9317945" y="5924522"/>
            <a:ext cx="8470800"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Tree>
    <p:extLst>
      <p:ext uri="{BB962C8B-B14F-4D97-AF65-F5344CB8AC3E}">
        <p14:creationId xmlns:p14="http://schemas.microsoft.com/office/powerpoint/2010/main" val="6227601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1331913" y="1690976"/>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1" name="Content Placeholder 2"/>
          <p:cNvSpPr>
            <a:spLocks noGrp="1"/>
          </p:cNvSpPr>
          <p:nvPr>
            <p:ph sz="quarter" idx="64"/>
          </p:nvPr>
        </p:nvSpPr>
        <p:spPr>
          <a:xfrm>
            <a:off x="1331913" y="4374215"/>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2" name="Content Placeholder 2"/>
          <p:cNvSpPr>
            <a:spLocks noGrp="1"/>
          </p:cNvSpPr>
          <p:nvPr>
            <p:ph sz="quarter" idx="65"/>
          </p:nvPr>
        </p:nvSpPr>
        <p:spPr>
          <a:xfrm>
            <a:off x="1331913" y="7057454"/>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3" name="Text Placeholder 18"/>
          <p:cNvSpPr>
            <a:spLocks noGrp="1"/>
          </p:cNvSpPr>
          <p:nvPr>
            <p:ph type="body" sz="quarter" idx="13" hasCustomPrompt="1"/>
          </p:nvPr>
        </p:nvSpPr>
        <p:spPr>
          <a:xfrm>
            <a:off x="0" y="199801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5" name="Text Placeholder 18"/>
          <p:cNvSpPr>
            <a:spLocks noGrp="1"/>
          </p:cNvSpPr>
          <p:nvPr>
            <p:ph type="body" sz="quarter" idx="60" hasCustomPrompt="1"/>
          </p:nvPr>
        </p:nvSpPr>
        <p:spPr>
          <a:xfrm>
            <a:off x="0" y="471123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7" name="Text Placeholder 18"/>
          <p:cNvSpPr>
            <a:spLocks noGrp="1"/>
          </p:cNvSpPr>
          <p:nvPr>
            <p:ph type="body" sz="quarter" idx="62" hasCustomPrompt="1"/>
          </p:nvPr>
        </p:nvSpPr>
        <p:spPr>
          <a:xfrm>
            <a:off x="0" y="7424457"/>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2749823068"/>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1331913" y="1852966"/>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p:nvPr>
        </p:nvSpPr>
        <p:spPr/>
        <p:txBody>
          <a:bodyPr/>
          <a:lstStyle/>
          <a:p>
            <a:r>
              <a:rPr lang="en-US"/>
              <a:t>Click to edit Master title style</a:t>
            </a:r>
          </a:p>
        </p:txBody>
      </p:sp>
      <p:sp>
        <p:nvSpPr>
          <p:cNvPr id="23" name="Text Placeholder 18"/>
          <p:cNvSpPr>
            <a:spLocks noGrp="1"/>
          </p:cNvSpPr>
          <p:nvPr>
            <p:ph type="body" sz="quarter" idx="13" hasCustomPrompt="1"/>
          </p:nvPr>
        </p:nvSpPr>
        <p:spPr>
          <a:xfrm>
            <a:off x="-1" y="2133623"/>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6" name="Content Placeholder 2"/>
          <p:cNvSpPr>
            <a:spLocks noGrp="1"/>
          </p:cNvSpPr>
          <p:nvPr>
            <p:ph sz="quarter" idx="64"/>
          </p:nvPr>
        </p:nvSpPr>
        <p:spPr>
          <a:xfrm>
            <a:off x="1331913" y="3786697"/>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27" name="Text Placeholder 18"/>
          <p:cNvSpPr>
            <a:spLocks noGrp="1"/>
          </p:cNvSpPr>
          <p:nvPr>
            <p:ph type="body" sz="quarter" idx="65" hasCustomPrompt="1"/>
          </p:nvPr>
        </p:nvSpPr>
        <p:spPr>
          <a:xfrm>
            <a:off x="-1" y="4067354"/>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9" name="Content Placeholder 2"/>
          <p:cNvSpPr>
            <a:spLocks noGrp="1"/>
          </p:cNvSpPr>
          <p:nvPr>
            <p:ph sz="quarter" idx="66"/>
          </p:nvPr>
        </p:nvSpPr>
        <p:spPr>
          <a:xfrm>
            <a:off x="1331913" y="5720428"/>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1" name="Text Placeholder 18"/>
          <p:cNvSpPr>
            <a:spLocks noGrp="1"/>
          </p:cNvSpPr>
          <p:nvPr>
            <p:ph type="body" sz="quarter" idx="67" hasCustomPrompt="1"/>
          </p:nvPr>
        </p:nvSpPr>
        <p:spPr>
          <a:xfrm>
            <a:off x="-1" y="6001085"/>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2" name="Content Placeholder 2"/>
          <p:cNvSpPr>
            <a:spLocks noGrp="1"/>
          </p:cNvSpPr>
          <p:nvPr>
            <p:ph sz="quarter" idx="68"/>
          </p:nvPr>
        </p:nvSpPr>
        <p:spPr>
          <a:xfrm>
            <a:off x="1331913" y="7654159"/>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3" name="Text Placeholder 18"/>
          <p:cNvSpPr>
            <a:spLocks noGrp="1"/>
          </p:cNvSpPr>
          <p:nvPr>
            <p:ph type="body" sz="quarter" idx="69" hasCustomPrompt="1"/>
          </p:nvPr>
        </p:nvSpPr>
        <p:spPr>
          <a:xfrm>
            <a:off x="-1" y="7934816"/>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4171880298"/>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281370" y="379413"/>
            <a:ext cx="18006648" cy="9611572"/>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901616112"/>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Title 8"/>
          <p:cNvSpPr>
            <a:spLocks noGrp="1"/>
          </p:cNvSpPr>
          <p:nvPr>
            <p:ph type="title" hasCustomPrompt="1"/>
          </p:nvPr>
        </p:nvSpPr>
        <p:spPr>
          <a:xfrm>
            <a:off x="899810" y="1354712"/>
            <a:ext cx="8582120"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l" defTabSz="1829714" rtl="0" eaLnBrk="0" fontAlgn="base" latinLnBrk="0" hangingPunct="0">
              <a:lnSpc>
                <a:spcPts val="73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833012843"/>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Rectangle 3"/>
          <p:cNvSpPr/>
          <p:nvPr userDrawn="1"/>
        </p:nvSpPr>
        <p:spPr>
          <a:xfrm>
            <a:off x="16529538" y="9120554"/>
            <a:ext cx="1761637" cy="1177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55107" y="0"/>
            <a:ext cx="18236068" cy="1027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userDrawn="1"/>
        </p:nvSpPr>
        <p:spPr bwMode="auto">
          <a:xfrm>
            <a:off x="2031544" y="0"/>
            <a:ext cx="15557500" cy="10275887"/>
          </a:xfrm>
          <a:custGeom>
            <a:avLst/>
            <a:gdLst>
              <a:gd name="T0" fmla="*/ 3079 w 4904"/>
              <a:gd name="T1" fmla="*/ 0 h 3238"/>
              <a:gd name="T2" fmla="*/ 0 w 4904"/>
              <a:gd name="T3" fmla="*/ 0 h 3238"/>
              <a:gd name="T4" fmla="*/ 0 w 4904"/>
              <a:gd name="T5" fmla="*/ 377 h 3238"/>
              <a:gd name="T6" fmla="*/ 0 w 4904"/>
              <a:gd name="T7" fmla="*/ 377 h 3238"/>
              <a:gd name="T8" fmla="*/ 0 w 4904"/>
              <a:gd name="T9" fmla="*/ 377 h 3238"/>
              <a:gd name="T10" fmla="*/ 0 w 4904"/>
              <a:gd name="T11" fmla="*/ 377 h 3238"/>
              <a:gd name="T12" fmla="*/ 2717 w 4904"/>
              <a:gd name="T13" fmla="*/ 3238 h 3238"/>
              <a:gd name="T14" fmla="*/ 2717 w 4904"/>
              <a:gd name="T15" fmla="*/ 3238 h 3238"/>
              <a:gd name="T16" fmla="*/ 2717 w 4904"/>
              <a:gd name="T17" fmla="*/ 3238 h 3238"/>
              <a:gd name="T18" fmla="*/ 2717 w 4904"/>
              <a:gd name="T19" fmla="*/ 3238 h 3238"/>
              <a:gd name="T20" fmla="*/ 4904 w 4904"/>
              <a:gd name="T21" fmla="*/ 3238 h 3238"/>
              <a:gd name="T22" fmla="*/ 3079 w 4904"/>
              <a:gd name="T23"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4" h="3238">
                <a:moveTo>
                  <a:pt x="3079" y="0"/>
                </a:moveTo>
                <a:cubicBezTo>
                  <a:pt x="0" y="0"/>
                  <a:pt x="0" y="0"/>
                  <a:pt x="0" y="0"/>
                </a:cubicBezTo>
                <a:cubicBezTo>
                  <a:pt x="0" y="377"/>
                  <a:pt x="0" y="377"/>
                  <a:pt x="0" y="377"/>
                </a:cubicBezTo>
                <a:cubicBezTo>
                  <a:pt x="0" y="377"/>
                  <a:pt x="0" y="377"/>
                  <a:pt x="0" y="377"/>
                </a:cubicBezTo>
                <a:cubicBezTo>
                  <a:pt x="0" y="377"/>
                  <a:pt x="0" y="377"/>
                  <a:pt x="0" y="377"/>
                </a:cubicBezTo>
                <a:cubicBezTo>
                  <a:pt x="0" y="377"/>
                  <a:pt x="0" y="377"/>
                  <a:pt x="0" y="377"/>
                </a:cubicBezTo>
                <a:cubicBezTo>
                  <a:pt x="1266" y="906"/>
                  <a:pt x="2325" y="1873"/>
                  <a:pt x="2717" y="3238"/>
                </a:cubicBezTo>
                <a:cubicBezTo>
                  <a:pt x="2717" y="3238"/>
                  <a:pt x="2717" y="3238"/>
                  <a:pt x="2717" y="3238"/>
                </a:cubicBezTo>
                <a:cubicBezTo>
                  <a:pt x="2717" y="3238"/>
                  <a:pt x="2717" y="3238"/>
                  <a:pt x="2717" y="3238"/>
                </a:cubicBezTo>
                <a:cubicBezTo>
                  <a:pt x="2717" y="3238"/>
                  <a:pt x="2717" y="3238"/>
                  <a:pt x="2717" y="3238"/>
                </a:cubicBezTo>
                <a:cubicBezTo>
                  <a:pt x="4904" y="3238"/>
                  <a:pt x="4904" y="3238"/>
                  <a:pt x="4904" y="3238"/>
                </a:cubicBezTo>
                <a:cubicBezTo>
                  <a:pt x="3079" y="0"/>
                  <a:pt x="3079" y="0"/>
                  <a:pt x="3079"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6"/>
          <p:cNvSpPr>
            <a:spLocks/>
          </p:cNvSpPr>
          <p:nvPr userDrawn="1"/>
        </p:nvSpPr>
        <p:spPr bwMode="auto">
          <a:xfrm>
            <a:off x="58282" y="498475"/>
            <a:ext cx="1973263" cy="9777412"/>
          </a:xfrm>
          <a:custGeom>
            <a:avLst/>
            <a:gdLst>
              <a:gd name="T0" fmla="*/ 0 w 622"/>
              <a:gd name="T1" fmla="*/ 0 h 3081"/>
              <a:gd name="T2" fmla="*/ 0 w 622"/>
              <a:gd name="T3" fmla="*/ 2969 h 3081"/>
              <a:gd name="T4" fmla="*/ 96 w 622"/>
              <a:gd name="T5" fmla="*/ 3081 h 3081"/>
              <a:gd name="T6" fmla="*/ 622 w 622"/>
              <a:gd name="T7" fmla="*/ 3081 h 3081"/>
              <a:gd name="T8" fmla="*/ 622 w 622"/>
              <a:gd name="T9" fmla="*/ 220 h 3081"/>
              <a:gd name="T10" fmla="*/ 622 w 622"/>
              <a:gd name="T11" fmla="*/ 220 h 3081"/>
              <a:gd name="T12" fmla="*/ 0 w 622"/>
              <a:gd name="T13" fmla="*/ 0 h 3081"/>
            </a:gdLst>
            <a:ahLst/>
            <a:cxnLst>
              <a:cxn ang="0">
                <a:pos x="T0" y="T1"/>
              </a:cxn>
              <a:cxn ang="0">
                <a:pos x="T2" y="T3"/>
              </a:cxn>
              <a:cxn ang="0">
                <a:pos x="T4" y="T5"/>
              </a:cxn>
              <a:cxn ang="0">
                <a:pos x="T6" y="T7"/>
              </a:cxn>
              <a:cxn ang="0">
                <a:pos x="T8" y="T9"/>
              </a:cxn>
              <a:cxn ang="0">
                <a:pos x="T10" y="T11"/>
              </a:cxn>
              <a:cxn ang="0">
                <a:pos x="T12" y="T13"/>
              </a:cxn>
            </a:cxnLst>
            <a:rect l="0" t="0" r="r" b="b"/>
            <a:pathLst>
              <a:path w="622" h="3081">
                <a:moveTo>
                  <a:pt x="0" y="0"/>
                </a:moveTo>
                <a:cubicBezTo>
                  <a:pt x="0" y="2969"/>
                  <a:pt x="0" y="2969"/>
                  <a:pt x="0" y="2969"/>
                </a:cubicBezTo>
                <a:cubicBezTo>
                  <a:pt x="33" y="3005"/>
                  <a:pt x="66" y="3042"/>
                  <a:pt x="96" y="3081"/>
                </a:cubicBezTo>
                <a:cubicBezTo>
                  <a:pt x="622" y="3081"/>
                  <a:pt x="622" y="3081"/>
                  <a:pt x="622" y="3081"/>
                </a:cubicBezTo>
                <a:cubicBezTo>
                  <a:pt x="622" y="220"/>
                  <a:pt x="622" y="220"/>
                  <a:pt x="622" y="220"/>
                </a:cubicBezTo>
                <a:cubicBezTo>
                  <a:pt x="622" y="220"/>
                  <a:pt x="622" y="220"/>
                  <a:pt x="622" y="220"/>
                </a:cubicBezTo>
                <a:cubicBezTo>
                  <a:pt x="419" y="135"/>
                  <a:pt x="211" y="62"/>
                  <a:pt x="0"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7"/>
          <p:cNvSpPr>
            <a:spLocks/>
          </p:cNvSpPr>
          <p:nvPr userDrawn="1"/>
        </p:nvSpPr>
        <p:spPr bwMode="auto">
          <a:xfrm>
            <a:off x="2031544" y="1196975"/>
            <a:ext cx="8618538" cy="9078912"/>
          </a:xfrm>
          <a:custGeom>
            <a:avLst/>
            <a:gdLst>
              <a:gd name="T0" fmla="*/ 0 w 2717"/>
              <a:gd name="T1" fmla="*/ 0 h 2861"/>
              <a:gd name="T2" fmla="*/ 0 w 2717"/>
              <a:gd name="T3" fmla="*/ 2861 h 2861"/>
              <a:gd name="T4" fmla="*/ 2717 w 2717"/>
              <a:gd name="T5" fmla="*/ 2861 h 2861"/>
              <a:gd name="T6" fmla="*/ 0 w 2717"/>
              <a:gd name="T7" fmla="*/ 0 h 2861"/>
            </a:gdLst>
            <a:ahLst/>
            <a:cxnLst>
              <a:cxn ang="0">
                <a:pos x="T0" y="T1"/>
              </a:cxn>
              <a:cxn ang="0">
                <a:pos x="T2" y="T3"/>
              </a:cxn>
              <a:cxn ang="0">
                <a:pos x="T4" y="T5"/>
              </a:cxn>
              <a:cxn ang="0">
                <a:pos x="T6" y="T7"/>
              </a:cxn>
            </a:cxnLst>
            <a:rect l="0" t="0" r="r" b="b"/>
            <a:pathLst>
              <a:path w="2717" h="2861">
                <a:moveTo>
                  <a:pt x="0" y="0"/>
                </a:moveTo>
                <a:cubicBezTo>
                  <a:pt x="0" y="2861"/>
                  <a:pt x="0" y="2861"/>
                  <a:pt x="0" y="2861"/>
                </a:cubicBezTo>
                <a:cubicBezTo>
                  <a:pt x="2717" y="2861"/>
                  <a:pt x="2717" y="2861"/>
                  <a:pt x="2717" y="2861"/>
                </a:cubicBezTo>
                <a:cubicBezTo>
                  <a:pt x="2325" y="1496"/>
                  <a:pt x="1266" y="529"/>
                  <a:pt x="0" y="0"/>
                </a:cubicBezTo>
              </a:path>
            </a:pathLst>
          </a:custGeom>
          <a:solidFill>
            <a:srgbClr val="060606">
              <a:alpha val="92157"/>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 name="Text Placeholder 14"/>
          <p:cNvSpPr>
            <a:spLocks noGrp="1"/>
          </p:cNvSpPr>
          <p:nvPr>
            <p:ph type="body" sz="quarter" idx="70" hasCustomPrompt="1"/>
          </p:nvPr>
        </p:nvSpPr>
        <p:spPr>
          <a:xfrm>
            <a:off x="3175" y="0"/>
            <a:ext cx="18291175" cy="10298113"/>
          </a:xfrm>
          <a:solidFill>
            <a:srgbClr val="069EDB">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buNone/>
              <a:defRPr lang="en-US" dirty="0"/>
            </a:lvl1pPr>
          </a:lstStyle>
          <a:p>
            <a:pPr lvl="0" algn="ctr">
              <a:spcBef>
                <a:spcPct val="0"/>
              </a:spcBef>
            </a:pPr>
            <a:r>
              <a:rPr lang="en-US"/>
              <a:t> </a:t>
            </a:r>
          </a:p>
        </p:txBody>
      </p:sp>
      <p:sp>
        <p:nvSpPr>
          <p:cNvPr id="5" name="Text Placeholder 9"/>
          <p:cNvSpPr>
            <a:spLocks noGrp="1"/>
          </p:cNvSpPr>
          <p:nvPr userDrawn="1">
            <p:ph type="body" sz="quarter" idx="14" hasCustomPrompt="1"/>
          </p:nvPr>
        </p:nvSpPr>
        <p:spPr>
          <a:xfrm>
            <a:off x="2034720" y="0"/>
            <a:ext cx="15545840" cy="10298113"/>
          </a:xfrm>
          <a:prstGeom prst="rect">
            <a:avLst/>
          </a:prstGeom>
          <a:noFill/>
        </p:spPr>
        <p:txBody>
          <a:bodyPr lIns="771534" tIns="1414476" rIns="1285886"/>
          <a:lstStyle>
            <a:lvl1pPr marL="1454150" indent="-145415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defRPr lang="en-US" sz="7900" b="0" kern="1200" cap="all" spc="-179" baseline="0" dirty="0" smtClean="0">
                <a:solidFill>
                  <a:srgbClr val="FFFFFF"/>
                </a:solidFill>
                <a:latin typeface="+mj-lt"/>
                <a:ea typeface="+mn-ea"/>
                <a:cs typeface="+mn-cs"/>
              </a:defRPr>
            </a:lvl1pPr>
            <a:lvl2pPr>
              <a:lnSpc>
                <a:spcPct val="72000"/>
              </a:lnSpc>
              <a:spcBef>
                <a:spcPts val="0"/>
              </a:spcBef>
              <a:spcAft>
                <a:spcPts val="0"/>
              </a:spcAft>
              <a:buNone/>
              <a:tabLst>
                <a:tab pos="8641713" algn="r"/>
              </a:tabLst>
              <a:defRPr sz="10400" kern="1200" spc="-482" baseline="0">
                <a:solidFill>
                  <a:schemeClr val="bg1"/>
                </a:solidFill>
              </a:defRPr>
            </a:lvl2pPr>
            <a:lvl3pPr>
              <a:lnSpc>
                <a:spcPct val="72000"/>
              </a:lnSpc>
              <a:spcBef>
                <a:spcPts val="0"/>
              </a:spcBef>
              <a:spcAft>
                <a:spcPts val="0"/>
              </a:spcAft>
              <a:buNone/>
              <a:tabLst>
                <a:tab pos="8641713" algn="r"/>
              </a:tabLst>
              <a:defRPr sz="10400" kern="1200" spc="-482" baseline="0">
                <a:solidFill>
                  <a:schemeClr val="bg1"/>
                </a:solidFill>
              </a:defRPr>
            </a:lvl3pPr>
            <a:lvl4pPr>
              <a:lnSpc>
                <a:spcPct val="72000"/>
              </a:lnSpc>
              <a:spcBef>
                <a:spcPts val="0"/>
              </a:spcBef>
              <a:spcAft>
                <a:spcPts val="0"/>
              </a:spcAft>
              <a:buNone/>
              <a:tabLst>
                <a:tab pos="8641713" algn="r"/>
              </a:tabLst>
              <a:defRPr sz="10400" kern="1200" spc="-482" baseline="0">
                <a:solidFill>
                  <a:schemeClr val="bg1"/>
                </a:solidFill>
              </a:defRPr>
            </a:lvl4pPr>
            <a:lvl5pPr>
              <a:lnSpc>
                <a:spcPct val="72000"/>
              </a:lnSpc>
              <a:spcBef>
                <a:spcPts val="0"/>
              </a:spcBef>
              <a:spcAft>
                <a:spcPts val="0"/>
              </a:spcAft>
              <a:buNone/>
              <a:tabLst>
                <a:tab pos="8641713" algn="r"/>
              </a:tabLst>
              <a:defRPr sz="10400" kern="1200" spc="-482" baseline="0">
                <a:solidFill>
                  <a:schemeClr val="bg1"/>
                </a:solidFill>
              </a:defRPr>
            </a:lvl5pPr>
          </a:lstStyle>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TITLE WITH STRONG</a:t>
            </a:r>
            <a:br>
              <a:rPr lang="en-GB"/>
            </a:br>
            <a:r>
              <a:rPr lang="en-GB"/>
              <a:t>MESSAGE / CALL TO</a:t>
            </a:r>
            <a:br>
              <a:rPr lang="en-GB"/>
            </a:br>
            <a:r>
              <a:rPr lang="en-GB"/>
              <a:t>ACTION. Not MORE </a:t>
            </a:r>
          </a:p>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THAN 4 LINES.</a:t>
            </a:r>
            <a:endParaRPr lang="en-US"/>
          </a:p>
        </p:txBody>
      </p:sp>
      <p:sp>
        <p:nvSpPr>
          <p:cNvPr id="6" name="Text Placeholder 5"/>
          <p:cNvSpPr>
            <a:spLocks noGrp="1"/>
          </p:cNvSpPr>
          <p:nvPr>
            <p:ph type="body" sz="quarter" idx="15"/>
          </p:nvPr>
        </p:nvSpPr>
        <p:spPr>
          <a:xfrm>
            <a:off x="2728211" y="6987538"/>
            <a:ext cx="14912766" cy="2431499"/>
          </a:xfrm>
        </p:spPr>
        <p:txBody>
          <a:bodyPr lIns="0" tIns="0"/>
          <a:lstStyle>
            <a:lvl1pPr marL="0" indent="0">
              <a:lnSpc>
                <a:spcPts val="5896"/>
              </a:lnSpc>
              <a:buNone/>
              <a:defRPr lang="en-US" sz="5700" b="0" kern="1200" spc="0" baseline="0" dirty="0" smtClean="0">
                <a:solidFill>
                  <a:schemeClr val="bg1"/>
                </a:solidFill>
                <a:latin typeface="Arial" panose="020B0604020202020204" pitchFamily="34" charset="0"/>
                <a:ea typeface="+mn-ea"/>
                <a:cs typeface="Arial" panose="020B0604020202020204" pitchFamily="34" charset="0"/>
              </a:defRPr>
            </a:lvl1pPr>
            <a:lvl2pPr>
              <a:defRPr lang="en-US" sz="8600" b="0" kern="1200" spc="-357" baseline="0" dirty="0" smtClean="0">
                <a:solidFill>
                  <a:srgbClr val="FFFFFF"/>
                </a:solidFill>
                <a:latin typeface="+mj-lt"/>
                <a:ea typeface="+mn-ea"/>
                <a:cs typeface="+mn-cs"/>
              </a:defRPr>
            </a:lvl2pPr>
            <a:lvl3pPr>
              <a:defRPr lang="en-US" sz="8600" b="0" kern="1200" spc="-357" baseline="0" dirty="0" smtClean="0">
                <a:solidFill>
                  <a:srgbClr val="FFFFFF"/>
                </a:solidFill>
                <a:latin typeface="+mj-lt"/>
                <a:ea typeface="+mn-ea"/>
                <a:cs typeface="+mn-cs"/>
              </a:defRPr>
            </a:lvl3pPr>
            <a:lvl4pPr>
              <a:defRPr lang="en-US" sz="8600" b="0" kern="1200" spc="-357" baseline="0" dirty="0" smtClean="0">
                <a:solidFill>
                  <a:srgbClr val="FFFFFF"/>
                </a:solidFill>
                <a:latin typeface="+mj-lt"/>
                <a:ea typeface="+mn-ea"/>
                <a:cs typeface="+mn-cs"/>
              </a:defRPr>
            </a:lvl4pPr>
          </a:lstStyle>
          <a:p>
            <a:pPr lvl="0"/>
            <a:r>
              <a:rPr lang="en-US"/>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4576812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29" name="Group 28"/>
          <p:cNvGrpSpPr/>
          <p:nvPr userDrawn="1"/>
        </p:nvGrpSpPr>
        <p:grpSpPr>
          <a:xfrm>
            <a:off x="0" y="-3175"/>
            <a:ext cx="18327688" cy="10306050"/>
            <a:chOff x="0" y="-3175"/>
            <a:chExt cx="18327688" cy="10306050"/>
          </a:xfrm>
        </p:grpSpPr>
        <p:sp>
          <p:nvSpPr>
            <p:cNvPr id="19" name="Freeform 5"/>
            <p:cNvSpPr>
              <a:spLocks/>
            </p:cNvSpPr>
            <p:nvPr userDrawn="1"/>
          </p:nvSpPr>
          <p:spPr bwMode="auto">
            <a:xfrm>
              <a:off x="0" y="-3175"/>
              <a:ext cx="14576425" cy="10306050"/>
            </a:xfrm>
            <a:custGeom>
              <a:avLst/>
              <a:gdLst>
                <a:gd name="T0" fmla="*/ 4582 w 4582"/>
                <a:gd name="T1" fmla="*/ 0 h 3238"/>
                <a:gd name="T2" fmla="*/ 1502 w 4582"/>
                <a:gd name="T3" fmla="*/ 0 h 3238"/>
                <a:gd name="T4" fmla="*/ 0 w 4582"/>
                <a:gd name="T5" fmla="*/ 2033 h 3238"/>
                <a:gd name="T6" fmla="*/ 0 w 4582"/>
                <a:gd name="T7" fmla="*/ 3238 h 3238"/>
                <a:gd name="T8" fmla="*/ 4012 w 4582"/>
                <a:gd name="T9" fmla="*/ 3238 h 3238"/>
                <a:gd name="T10" fmla="*/ 4582 w 4582"/>
                <a:gd name="T11" fmla="*/ 2368 h 3238"/>
                <a:gd name="T12" fmla="*/ 4582 w 4582"/>
                <a:gd name="T13" fmla="*/ 0 h 3238"/>
              </a:gdLst>
              <a:ahLst/>
              <a:cxnLst>
                <a:cxn ang="0">
                  <a:pos x="T0" y="T1"/>
                </a:cxn>
                <a:cxn ang="0">
                  <a:pos x="T2" y="T3"/>
                </a:cxn>
                <a:cxn ang="0">
                  <a:pos x="T4" y="T5"/>
                </a:cxn>
                <a:cxn ang="0">
                  <a:pos x="T6" y="T7"/>
                </a:cxn>
                <a:cxn ang="0">
                  <a:pos x="T8" y="T9"/>
                </a:cxn>
                <a:cxn ang="0">
                  <a:pos x="T10" y="T11"/>
                </a:cxn>
                <a:cxn ang="0">
                  <a:pos x="T12" y="T13"/>
                </a:cxn>
              </a:cxnLst>
              <a:rect l="0" t="0" r="r" b="b"/>
              <a:pathLst>
                <a:path w="4582" h="3238">
                  <a:moveTo>
                    <a:pt x="4582" y="0"/>
                  </a:moveTo>
                  <a:cubicBezTo>
                    <a:pt x="1502" y="0"/>
                    <a:pt x="1502" y="0"/>
                    <a:pt x="1502" y="0"/>
                  </a:cubicBezTo>
                  <a:cubicBezTo>
                    <a:pt x="1308" y="1026"/>
                    <a:pt x="783" y="1698"/>
                    <a:pt x="0" y="2033"/>
                  </a:cubicBezTo>
                  <a:cubicBezTo>
                    <a:pt x="0" y="3238"/>
                    <a:pt x="0" y="3238"/>
                    <a:pt x="0" y="3238"/>
                  </a:cubicBezTo>
                  <a:cubicBezTo>
                    <a:pt x="4012" y="3238"/>
                    <a:pt x="4012" y="3238"/>
                    <a:pt x="4012" y="3238"/>
                  </a:cubicBezTo>
                  <a:cubicBezTo>
                    <a:pt x="4226" y="2969"/>
                    <a:pt x="4417" y="2679"/>
                    <a:pt x="4582" y="2368"/>
                  </a:cubicBezTo>
                  <a:cubicBezTo>
                    <a:pt x="4582" y="0"/>
                    <a:pt x="4582" y="0"/>
                    <a:pt x="458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4576425" y="-3175"/>
              <a:ext cx="3751263" cy="10306050"/>
            </a:xfrm>
            <a:custGeom>
              <a:avLst/>
              <a:gdLst>
                <a:gd name="T0" fmla="*/ 1179 w 1179"/>
                <a:gd name="T1" fmla="*/ 0 h 3238"/>
                <a:gd name="T2" fmla="*/ 709 w 1179"/>
                <a:gd name="T3" fmla="*/ 0 h 3238"/>
                <a:gd name="T4" fmla="*/ 0 w 1179"/>
                <a:gd name="T5" fmla="*/ 2368 h 3238"/>
                <a:gd name="T6" fmla="*/ 0 w 1179"/>
                <a:gd name="T7" fmla="*/ 3238 h 3238"/>
                <a:gd name="T8" fmla="*/ 1179 w 1179"/>
                <a:gd name="T9" fmla="*/ 3238 h 3238"/>
                <a:gd name="T10" fmla="*/ 1179 w 1179"/>
                <a:gd name="T11" fmla="*/ 0 h 3238"/>
              </a:gdLst>
              <a:ahLst/>
              <a:cxnLst>
                <a:cxn ang="0">
                  <a:pos x="T0" y="T1"/>
                </a:cxn>
                <a:cxn ang="0">
                  <a:pos x="T2" y="T3"/>
                </a:cxn>
                <a:cxn ang="0">
                  <a:pos x="T4" y="T5"/>
                </a:cxn>
                <a:cxn ang="0">
                  <a:pos x="T6" y="T7"/>
                </a:cxn>
                <a:cxn ang="0">
                  <a:pos x="T8" y="T9"/>
                </a:cxn>
                <a:cxn ang="0">
                  <a:pos x="T10" y="T11"/>
                </a:cxn>
              </a:cxnLst>
              <a:rect l="0" t="0" r="r" b="b"/>
              <a:pathLst>
                <a:path w="1179" h="3238">
                  <a:moveTo>
                    <a:pt x="1179" y="0"/>
                  </a:moveTo>
                  <a:cubicBezTo>
                    <a:pt x="709" y="0"/>
                    <a:pt x="709" y="0"/>
                    <a:pt x="709" y="0"/>
                  </a:cubicBezTo>
                  <a:cubicBezTo>
                    <a:pt x="611" y="883"/>
                    <a:pt x="368" y="1676"/>
                    <a:pt x="0" y="2368"/>
                  </a:cubicBezTo>
                  <a:cubicBezTo>
                    <a:pt x="0" y="3238"/>
                    <a:pt x="0" y="3238"/>
                    <a:pt x="0" y="3238"/>
                  </a:cubicBezTo>
                  <a:cubicBezTo>
                    <a:pt x="1179" y="3238"/>
                    <a:pt x="1179" y="3238"/>
                    <a:pt x="1179" y="3238"/>
                  </a:cubicBezTo>
                  <a:cubicBezTo>
                    <a:pt x="1179" y="0"/>
                    <a:pt x="1179" y="0"/>
                    <a:pt x="1179"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4576425" y="-3175"/>
              <a:ext cx="2255838" cy="7537450"/>
            </a:xfrm>
            <a:custGeom>
              <a:avLst/>
              <a:gdLst>
                <a:gd name="T0" fmla="*/ 709 w 709"/>
                <a:gd name="T1" fmla="*/ 0 h 2368"/>
                <a:gd name="T2" fmla="*/ 0 w 709"/>
                <a:gd name="T3" fmla="*/ 0 h 2368"/>
                <a:gd name="T4" fmla="*/ 0 w 709"/>
                <a:gd name="T5" fmla="*/ 2368 h 2368"/>
                <a:gd name="T6" fmla="*/ 709 w 709"/>
                <a:gd name="T7" fmla="*/ 0 h 2368"/>
              </a:gdLst>
              <a:ahLst/>
              <a:cxnLst>
                <a:cxn ang="0">
                  <a:pos x="T0" y="T1"/>
                </a:cxn>
                <a:cxn ang="0">
                  <a:pos x="T2" y="T3"/>
                </a:cxn>
                <a:cxn ang="0">
                  <a:pos x="T4" y="T5"/>
                </a:cxn>
                <a:cxn ang="0">
                  <a:pos x="T6" y="T7"/>
                </a:cxn>
              </a:cxnLst>
              <a:rect l="0" t="0" r="r" b="b"/>
              <a:pathLst>
                <a:path w="709" h="2368">
                  <a:moveTo>
                    <a:pt x="709" y="0"/>
                  </a:moveTo>
                  <a:cubicBezTo>
                    <a:pt x="0" y="0"/>
                    <a:pt x="0" y="0"/>
                    <a:pt x="0" y="0"/>
                  </a:cubicBezTo>
                  <a:cubicBezTo>
                    <a:pt x="0" y="2368"/>
                    <a:pt x="0" y="2368"/>
                    <a:pt x="0" y="2368"/>
                  </a:cubicBezTo>
                  <a:cubicBezTo>
                    <a:pt x="368" y="1676"/>
                    <a:pt x="611" y="883"/>
                    <a:pt x="70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grpSp>
        <p:nvGrpSpPr>
          <p:cNvPr id="6" name="Group 5"/>
          <p:cNvGrpSpPr/>
          <p:nvPr userDrawn="1"/>
        </p:nvGrpSpPr>
        <p:grpSpPr>
          <a:xfrm>
            <a:off x="15435035" y="8348644"/>
            <a:ext cx="2224871" cy="849514"/>
            <a:chOff x="14972266" y="563887"/>
            <a:chExt cx="222487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grpSp>
        <p:nvGrpSpPr>
          <p:cNvPr id="15" name="Group 14"/>
          <p:cNvGrpSpPr/>
          <p:nvPr userDrawn="1"/>
        </p:nvGrpSpPr>
        <p:grpSpPr>
          <a:xfrm>
            <a:off x="4724759" y="4395788"/>
            <a:ext cx="8867775" cy="1517650"/>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AutoShape 3"/>
          <p:cNvSpPr>
            <a:spLocks noChangeAspect="1" noChangeArrowheads="1" noTextEdit="1"/>
          </p:cNvSpPr>
          <p:nvPr userDrawn="1"/>
        </p:nvSpPr>
        <p:spPr bwMode="auto">
          <a:xfrm>
            <a:off x="0" y="0"/>
            <a:ext cx="18324513"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0" y="-3175"/>
            <a:ext cx="4778375" cy="6470650"/>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534945"/>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 Standar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Text Placeholder 18"/>
          <p:cNvSpPr>
            <a:spLocks noGrp="1"/>
          </p:cNvSpPr>
          <p:nvPr>
            <p:ph type="body" sz="quarter" idx="11"/>
          </p:nvPr>
        </p:nvSpPr>
        <p:spPr>
          <a:xfrm>
            <a:off x="697642" y="1637657"/>
            <a:ext cx="16932039" cy="746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457200" indent="-457200">
              <a:buFont typeface="Wingdings" panose="05000000000000000000" pitchFamily="2" charset="2"/>
              <a:buChar char="§"/>
              <a:defRPr lang="en-US" dirty="0" smtClean="0">
                <a:solidFill>
                  <a:schemeClr val="tx1"/>
                </a:solidFill>
              </a:defRPr>
            </a:lvl1pPr>
            <a:lvl2pPr marL="936353" indent="-457200">
              <a:buFont typeface="Wingdings" panose="05000000000000000000" pitchFamily="2" charset="2"/>
              <a:buChar cha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Title 3">
            <a:extLst>
              <a:ext uri="{FF2B5EF4-FFF2-40B4-BE49-F238E27FC236}">
                <a16:creationId xmlns:a16="http://schemas.microsoft.com/office/drawing/2014/main" id="{A82A4DDA-12F4-45F9-86BE-15C158BB8070}"/>
              </a:ext>
            </a:extLst>
          </p:cNvPr>
          <p:cNvSpPr>
            <a:spLocks noGrp="1"/>
          </p:cNvSpPr>
          <p:nvPr>
            <p:ph type="title"/>
          </p:nvPr>
        </p:nvSpPr>
        <p:spPr>
          <a:xfrm>
            <a:off x="702195" y="503499"/>
            <a:ext cx="16932039" cy="874021"/>
          </a:xfrm>
        </p:spPr>
        <p:txBody>
          <a:bodyPr/>
          <a:lstStyle/>
          <a:p>
            <a:r>
              <a:rPr lang="en-US"/>
              <a:t>Click to edit Master title style</a:t>
            </a:r>
          </a:p>
        </p:txBody>
      </p:sp>
    </p:spTree>
    <p:extLst>
      <p:ext uri="{BB962C8B-B14F-4D97-AF65-F5344CB8AC3E}">
        <p14:creationId xmlns:p14="http://schemas.microsoft.com/office/powerpoint/2010/main" val="187591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02_Title Opening Slide">
    <p:bg>
      <p:bgPr>
        <a:solidFill>
          <a:schemeClr val="bg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A888199-C60C-3B06-D8B1-45391235A642}"/>
              </a:ext>
            </a:extLst>
          </p:cNvPr>
          <p:cNvSpPr>
            <a:spLocks noGrp="1"/>
          </p:cNvSpPr>
          <p:nvPr>
            <p:ph type="pic" sz="quarter" idx="11" hasCustomPrompt="1"/>
          </p:nvPr>
        </p:nvSpPr>
        <p:spPr>
          <a:xfrm>
            <a:off x="268396" y="190656"/>
            <a:ext cx="17748156" cy="9916798"/>
          </a:xfrm>
          <a:prstGeom prst="roundRect">
            <a:avLst>
              <a:gd name="adj" fmla="val 4676"/>
            </a:avLst>
          </a:prstGeom>
          <a:noFill/>
        </p:spPr>
        <p:txBody>
          <a:bodyPr/>
          <a:lstStyle>
            <a:lvl1pPr marL="0" indent="0">
              <a:buFontTx/>
              <a:buNone/>
              <a:defRPr/>
            </a:lvl1pPr>
          </a:lstStyle>
          <a:p>
            <a:r>
              <a:rPr lang="en-US" dirty="0"/>
              <a:t>  </a:t>
            </a:r>
            <a:endParaRPr lang="en-IL" dirty="0"/>
          </a:p>
        </p:txBody>
      </p:sp>
      <p:sp>
        <p:nvSpPr>
          <p:cNvPr id="70" name="Text Placeholder 5">
            <a:extLst>
              <a:ext uri="{FF2B5EF4-FFF2-40B4-BE49-F238E27FC236}">
                <a16:creationId xmlns:a16="http://schemas.microsoft.com/office/drawing/2014/main" id="{16996FE6-EB7F-D0D2-68B4-B9B7E9F5D7D1}"/>
              </a:ext>
            </a:extLst>
          </p:cNvPr>
          <p:cNvSpPr>
            <a:spLocks noGrp="1"/>
          </p:cNvSpPr>
          <p:nvPr>
            <p:ph type="body" sz="quarter" idx="10" hasCustomPrompt="1"/>
          </p:nvPr>
        </p:nvSpPr>
        <p:spPr>
          <a:xfrm>
            <a:off x="664484" y="6916619"/>
            <a:ext cx="8481103" cy="1091791"/>
          </a:xfrm>
          <a:prstGeom prst="rect">
            <a:avLst/>
          </a:prstGeom>
        </p:spPr>
        <p:txBody>
          <a:bodyPr lIns="0" rIns="0">
            <a:normAutofit/>
          </a:bodyPr>
          <a:lstStyle>
            <a:lvl1pPr marL="0" indent="0" algn="l" rtl="0">
              <a:spcBef>
                <a:spcPts val="0"/>
              </a:spcBef>
              <a:buNone/>
              <a:defRPr sz="2701" b="1" spc="450">
                <a:solidFill>
                  <a:schemeClr val="tx1"/>
                </a:solidFill>
              </a:defRPr>
            </a:lvl1pPr>
          </a:lstStyle>
          <a:p>
            <a:pPr lvl="0"/>
            <a:r>
              <a:rPr lang="en-US" dirty="0"/>
              <a:t>CLICK TO ADD SUBTITLE HERE</a:t>
            </a:r>
          </a:p>
        </p:txBody>
      </p:sp>
      <p:sp>
        <p:nvSpPr>
          <p:cNvPr id="18" name="Rectangle 12"/>
          <p:cNvSpPr>
            <a:spLocks noGrp="1" noChangeArrowheads="1"/>
          </p:cNvSpPr>
          <p:nvPr userDrawn="1">
            <p:ph type="ctrTitle" hasCustomPrompt="1"/>
          </p:nvPr>
        </p:nvSpPr>
        <p:spPr>
          <a:xfrm>
            <a:off x="664484" y="3978381"/>
            <a:ext cx="8481103" cy="2786518"/>
          </a:xfrm>
          <a:prstGeom prst="rect">
            <a:avLst/>
          </a:prstGeom>
        </p:spPr>
        <p:txBody>
          <a:bodyPr anchor="t" anchorCtr="0"/>
          <a:lstStyle>
            <a:lvl1pPr marL="0" indent="0" algn="l" rtl="0" eaLnBrk="0" fontAlgn="base" hangingPunct="0">
              <a:lnSpc>
                <a:spcPct val="80000"/>
              </a:lnSpc>
              <a:spcBef>
                <a:spcPct val="0"/>
              </a:spcBef>
              <a:spcAft>
                <a:spcPct val="0"/>
              </a:spcAft>
              <a:defRPr lang="en-ZA" sz="6601" b="1" kern="1200" cap="none" baseline="0" dirty="0">
                <a:solidFill>
                  <a:schemeClr val="tx1"/>
                </a:solidFill>
                <a:latin typeface="+mj-lt"/>
                <a:ea typeface="+mj-ea"/>
                <a:cs typeface="Arial" panose="020B0604020202020204" pitchFamily="34" charset="0"/>
              </a:defRPr>
            </a:lvl1pPr>
          </a:lstStyle>
          <a:p>
            <a:r>
              <a:rPr lang="en-US" dirty="0"/>
              <a:t>Click to edit master title style</a:t>
            </a:r>
            <a:endParaRPr lang="en-ZA" dirty="0"/>
          </a:p>
        </p:txBody>
      </p:sp>
      <p:sp>
        <p:nvSpPr>
          <p:cNvPr id="2" name="Text Placeholder 3">
            <a:extLst>
              <a:ext uri="{FF2B5EF4-FFF2-40B4-BE49-F238E27FC236}">
                <a16:creationId xmlns:a16="http://schemas.microsoft.com/office/drawing/2014/main" id="{077EB44D-C6F2-3FB1-2907-CC156A7CA3D0}"/>
              </a:ext>
            </a:extLst>
          </p:cNvPr>
          <p:cNvSpPr>
            <a:spLocks noGrp="1"/>
          </p:cNvSpPr>
          <p:nvPr>
            <p:ph type="body" sz="quarter" idx="16" hasCustomPrompt="1"/>
          </p:nvPr>
        </p:nvSpPr>
        <p:spPr>
          <a:xfrm>
            <a:off x="13189153" y="7013869"/>
            <a:ext cx="3442280" cy="1938380"/>
          </a:xfrm>
          <a:prstGeom prst="rect">
            <a:avLst/>
          </a:prstGeom>
          <a:blipFill>
            <a:blip r:embed="rId2"/>
            <a:stretch>
              <a:fillRect/>
            </a:stretch>
          </a:blipFill>
        </p:spPr>
        <p:txBody>
          <a:bodyPr/>
          <a:lstStyle>
            <a:lvl1pPr marL="0" indent="0">
              <a:buNone/>
              <a:defRPr/>
            </a:lvl1pPr>
          </a:lstStyle>
          <a:p>
            <a:pPr lvl="0"/>
            <a:r>
              <a:rPr lang="en-US" dirty="0"/>
              <a:t> </a:t>
            </a:r>
            <a:endParaRPr lang="en-IL" dirty="0"/>
          </a:p>
        </p:txBody>
      </p:sp>
    </p:spTree>
    <p:extLst>
      <p:ext uri="{BB962C8B-B14F-4D97-AF65-F5344CB8AC3E}">
        <p14:creationId xmlns:p14="http://schemas.microsoft.com/office/powerpoint/2010/main" val="42138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809"/>
            <a:ext cx="18312199" cy="10286304"/>
          </a:xfrm>
          <a:prstGeom prst="rect">
            <a:avLst/>
          </a:prstGeom>
        </p:spPr>
      </p:pic>
      <p:sp>
        <p:nvSpPr>
          <p:cNvPr id="10" name="Text Placeholder 14"/>
          <p:cNvSpPr>
            <a:spLocks noGrp="1"/>
          </p:cNvSpPr>
          <p:nvPr>
            <p:ph type="body" sz="quarter" idx="70" hasCustomPrompt="1"/>
          </p:nvPr>
        </p:nvSpPr>
        <p:spPr>
          <a:xfrm>
            <a:off x="8850686" y="-1"/>
            <a:ext cx="8701215" cy="10298113"/>
          </a:xfrm>
          <a:solidFill>
            <a:schemeClr val="accent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r">
              <a:defRPr lang="en-US" sz="800" dirty="0">
                <a:solidFill>
                  <a:schemeClr val="lt1"/>
                </a:solidFill>
                <a:latin typeface="+mn-lt"/>
              </a:defRPr>
            </a:lvl1pPr>
          </a:lstStyle>
          <a:p>
            <a:pPr lvl="0" algn="ctr">
              <a:spcBef>
                <a:spcPct val="0"/>
              </a:spcBef>
            </a:pPr>
            <a:r>
              <a:rPr lang="en-US"/>
              <a:t> Click this box  to change color</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Freeform 5"/>
          <p:cNvSpPr>
            <a:spLocks/>
          </p:cNvSpPr>
          <p:nvPr userDrawn="1"/>
        </p:nvSpPr>
        <p:spPr bwMode="auto">
          <a:xfrm>
            <a:off x="8851900" y="3881438"/>
            <a:ext cx="4435475" cy="6421438"/>
          </a:xfrm>
          <a:custGeom>
            <a:avLst/>
            <a:gdLst>
              <a:gd name="T0" fmla="*/ 920 w 920"/>
              <a:gd name="T1" fmla="*/ 1332 h 1332"/>
              <a:gd name="T2" fmla="*/ 0 w 920"/>
              <a:gd name="T3" fmla="*/ 0 h 1332"/>
              <a:gd name="T4" fmla="*/ 0 w 920"/>
              <a:gd name="T5" fmla="*/ 1332 h 1332"/>
              <a:gd name="T6" fmla="*/ 920 w 920"/>
              <a:gd name="T7" fmla="*/ 1332 h 1332"/>
            </a:gdLst>
            <a:ahLst/>
            <a:cxnLst>
              <a:cxn ang="0">
                <a:pos x="T0" y="T1"/>
              </a:cxn>
              <a:cxn ang="0">
                <a:pos x="T2" y="T3"/>
              </a:cxn>
              <a:cxn ang="0">
                <a:pos x="T4" y="T5"/>
              </a:cxn>
              <a:cxn ang="0">
                <a:pos x="T6" y="T7"/>
              </a:cxn>
            </a:cxnLst>
            <a:rect l="0" t="0" r="r" b="b"/>
            <a:pathLst>
              <a:path w="920" h="1332">
                <a:moveTo>
                  <a:pt x="920" y="1332"/>
                </a:moveTo>
                <a:cubicBezTo>
                  <a:pt x="486" y="1008"/>
                  <a:pt x="184" y="546"/>
                  <a:pt x="0" y="0"/>
                </a:cubicBezTo>
                <a:cubicBezTo>
                  <a:pt x="0" y="1332"/>
                  <a:pt x="0" y="1332"/>
                  <a:pt x="0" y="1332"/>
                </a:cubicBezTo>
                <a:cubicBezTo>
                  <a:pt x="920" y="1332"/>
                  <a:pt x="920" y="1332"/>
                  <a:pt x="920" y="1332"/>
                </a:cubicBezTo>
              </a:path>
            </a:pathLst>
          </a:custGeom>
          <a:solidFill>
            <a:srgbClr val="404041">
              <a:alpha val="1411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16821150" y="4763"/>
            <a:ext cx="727075" cy="2246313"/>
          </a:xfrm>
          <a:custGeom>
            <a:avLst/>
            <a:gdLst>
              <a:gd name="T0" fmla="*/ 151 w 151"/>
              <a:gd name="T1" fmla="*/ 0 h 466"/>
              <a:gd name="T2" fmla="*/ 0 w 151"/>
              <a:gd name="T3" fmla="*/ 0 h 466"/>
              <a:gd name="T4" fmla="*/ 151 w 151"/>
              <a:gd name="T5" fmla="*/ 466 h 466"/>
              <a:gd name="T6" fmla="*/ 151 w 151"/>
              <a:gd name="T7" fmla="*/ 0 h 466"/>
            </a:gdLst>
            <a:ahLst/>
            <a:cxnLst>
              <a:cxn ang="0">
                <a:pos x="T0" y="T1"/>
              </a:cxn>
              <a:cxn ang="0">
                <a:pos x="T2" y="T3"/>
              </a:cxn>
              <a:cxn ang="0">
                <a:pos x="T4" y="T5"/>
              </a:cxn>
              <a:cxn ang="0">
                <a:pos x="T6" y="T7"/>
              </a:cxn>
            </a:cxnLst>
            <a:rect l="0" t="0" r="r" b="b"/>
            <a:pathLst>
              <a:path w="151" h="466">
                <a:moveTo>
                  <a:pt x="151" y="0"/>
                </a:moveTo>
                <a:cubicBezTo>
                  <a:pt x="0" y="0"/>
                  <a:pt x="0" y="0"/>
                  <a:pt x="0" y="0"/>
                </a:cubicBezTo>
                <a:cubicBezTo>
                  <a:pt x="35" y="163"/>
                  <a:pt x="85" y="321"/>
                  <a:pt x="151" y="466"/>
                </a:cubicBezTo>
                <a:lnTo>
                  <a:pt x="151" y="0"/>
                </a:lnTo>
                <a:close/>
              </a:path>
            </a:pathLst>
          </a:custGeom>
          <a:solidFill>
            <a:srgbClr val="404041">
              <a:alpha val="3607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solidFill>
            <a:srgbClr val="D1D2D3">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solidFill>
            <a:srgbClr val="D1D2D3">
              <a:alpha val="45882"/>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 Placeholder 22"/>
          <p:cNvSpPr>
            <a:spLocks noGrp="1"/>
          </p:cNvSpPr>
          <p:nvPr>
            <p:ph type="body" sz="quarter" idx="12"/>
          </p:nvPr>
        </p:nvSpPr>
        <p:spPr>
          <a:xfrm>
            <a:off x="9023230" y="1120775"/>
            <a:ext cx="8057072" cy="8334375"/>
          </a:xfrm>
        </p:spPr>
        <p:txBody>
          <a:bodyPr/>
          <a:lstStyle>
            <a:lvl1pPr marL="447963" marR="0" indent="-447963" algn="l" defTabSz="1414476" rtl="0" eaLnBrk="0" fontAlgn="base" latinLnBrk="0" hangingPunct="0">
              <a:lnSpc>
                <a:spcPct val="100000"/>
              </a:lnSpc>
              <a:spcBef>
                <a:spcPts val="3000"/>
              </a:spcBef>
              <a:spcAft>
                <a:spcPts val="1800"/>
              </a:spcAft>
              <a:buClr>
                <a:schemeClr val="bg1"/>
              </a:buClr>
              <a:buSzPct val="100000"/>
              <a:buFont typeface="Arial" panose="020B0604020202020204" pitchFamily="34" charset="0"/>
              <a:buChar char="•"/>
              <a:tabLst/>
              <a:defRPr>
                <a:solidFill>
                  <a:schemeClr val="bg1"/>
                </a:solidFill>
              </a:defRPr>
            </a:lvl1pPr>
          </a:lstStyle>
          <a:p>
            <a:pPr marL="447963" marR="0" lvl="0"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Click to edit Master text styles</a:t>
            </a:r>
          </a:p>
          <a:p>
            <a:pPr marL="447963" marR="0" lvl="1"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Second level</a:t>
            </a:r>
          </a:p>
          <a:p>
            <a:pPr marL="447963" marR="0" lvl="2"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Third level</a:t>
            </a:r>
          </a:p>
          <a:p>
            <a:pPr marL="447963" marR="0" lvl="3"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Fourth level</a:t>
            </a:r>
          </a:p>
          <a:p>
            <a:pPr marL="447963" marR="0" lvl="4"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3696218641"/>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color">
    <p:bg>
      <p:bgRef idx="1001">
        <a:schemeClr val="bg2"/>
      </p:bgRef>
    </p:bg>
    <p:spTree>
      <p:nvGrpSpPr>
        <p:cNvPr id="1" name=""/>
        <p:cNvGrpSpPr/>
        <p:nvPr/>
      </p:nvGrpSpPr>
      <p:grpSpPr>
        <a:xfrm>
          <a:off x="0" y="0"/>
          <a:ext cx="0" cy="0"/>
          <a:chOff x="0" y="0"/>
          <a:chExt cx="0" cy="0"/>
        </a:xfrm>
      </p:grpSpPr>
      <p:pic>
        <p:nvPicPr>
          <p:cNvPr id="19" name="Picture 18" descr="A colorful gradient background with a white and blue gradient&#10;&#10;AI-generated content may be incorrect.">
            <a:extLst>
              <a:ext uri="{FF2B5EF4-FFF2-40B4-BE49-F238E27FC236}">
                <a16:creationId xmlns:a16="http://schemas.microsoft.com/office/drawing/2014/main" id="{D95D87FC-73EE-817F-E96C-88CFEB72C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 y="-4761"/>
            <a:ext cx="18320813" cy="10302875"/>
          </a:xfrm>
          <a:prstGeom prst="rect">
            <a:avLst/>
          </a:prstGeom>
        </p:spPr>
      </p:pic>
      <p:sp>
        <p:nvSpPr>
          <p:cNvPr id="5" name="AutoShape 3"/>
          <p:cNvSpPr>
            <a:spLocks noChangeAspect="1" noChangeArrowheads="1" noTextEdit="1"/>
          </p:cNvSpPr>
          <p:nvPr userDrawn="1"/>
        </p:nvSpPr>
        <p:spPr bwMode="auto">
          <a:xfrm>
            <a:off x="2" y="1"/>
            <a:ext cx="18324512"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sp>
        <p:nvSpPr>
          <p:cNvPr id="25" name="Freeform 6"/>
          <p:cNvSpPr>
            <a:spLocks/>
          </p:cNvSpPr>
          <p:nvPr userDrawn="1"/>
        </p:nvSpPr>
        <p:spPr bwMode="auto">
          <a:xfrm>
            <a:off x="2" y="-3176"/>
            <a:ext cx="4778374" cy="6470651"/>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pic>
        <p:nvPicPr>
          <p:cNvPr id="14" name="Graphic 13">
            <a:extLst>
              <a:ext uri="{FF2B5EF4-FFF2-40B4-BE49-F238E27FC236}">
                <a16:creationId xmlns:a16="http://schemas.microsoft.com/office/drawing/2014/main" id="{943E9A71-2D9F-4FEC-817B-FDEBA1ACBC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77801" y="3118878"/>
            <a:ext cx="7050094" cy="1075273"/>
          </a:xfrm>
          <a:prstGeom prst="rect">
            <a:avLst/>
          </a:prstGeom>
        </p:spPr>
      </p:pic>
      <p:grpSp>
        <p:nvGrpSpPr>
          <p:cNvPr id="1883" name="Group 1882">
            <a:extLst>
              <a:ext uri="{FF2B5EF4-FFF2-40B4-BE49-F238E27FC236}">
                <a16:creationId xmlns:a16="http://schemas.microsoft.com/office/drawing/2014/main" id="{D8C4B6AA-0F6E-399A-4376-73247A503ECE}"/>
              </a:ext>
            </a:extLst>
          </p:cNvPr>
          <p:cNvGrpSpPr/>
          <p:nvPr userDrawn="1"/>
        </p:nvGrpSpPr>
        <p:grpSpPr>
          <a:xfrm>
            <a:off x="3686041" y="4992258"/>
            <a:ext cx="11033614" cy="1177329"/>
            <a:chOff x="2972420" y="4301063"/>
            <a:chExt cx="6374573" cy="679576"/>
          </a:xfrm>
        </p:grpSpPr>
        <p:grpSp>
          <p:nvGrpSpPr>
            <p:cNvPr id="34" name="Graphic 7">
              <a:extLst>
                <a:ext uri="{FF2B5EF4-FFF2-40B4-BE49-F238E27FC236}">
                  <a16:creationId xmlns:a16="http://schemas.microsoft.com/office/drawing/2014/main" id="{4D79E22B-D9B6-6433-B5D1-A36B113D1F1A}"/>
                </a:ext>
              </a:extLst>
            </p:cNvPr>
            <p:cNvGrpSpPr/>
            <p:nvPr/>
          </p:nvGrpSpPr>
          <p:grpSpPr>
            <a:xfrm>
              <a:off x="8947346" y="4580992"/>
              <a:ext cx="399647" cy="399647"/>
              <a:chOff x="11720923" y="6079969"/>
              <a:chExt cx="300497" cy="300497"/>
            </a:xfrm>
            <a:solidFill>
              <a:schemeClr val="tx1"/>
            </a:solidFill>
          </p:grpSpPr>
          <p:sp>
            <p:nvSpPr>
              <p:cNvPr id="1879" name="Freeform: Shape 1878">
                <a:extLst>
                  <a:ext uri="{FF2B5EF4-FFF2-40B4-BE49-F238E27FC236}">
                    <a16:creationId xmlns:a16="http://schemas.microsoft.com/office/drawing/2014/main" id="{44D6282E-993E-D4B2-97AE-5CF69AE3AEDB}"/>
                  </a:ext>
                </a:extLst>
              </p:cNvPr>
              <p:cNvSpPr/>
              <p:nvPr/>
            </p:nvSpPr>
            <p:spPr>
              <a:xfrm>
                <a:off x="11720923" y="6079969"/>
                <a:ext cx="73287" cy="73287"/>
              </a:xfrm>
              <a:custGeom>
                <a:avLst/>
                <a:gdLst>
                  <a:gd name="connsiteX0" fmla="*/ 36644 w 73287"/>
                  <a:gd name="connsiteY0" fmla="*/ 0 h 73287"/>
                  <a:gd name="connsiteX1" fmla="*/ 0 w 73287"/>
                  <a:gd name="connsiteY1" fmla="*/ 36644 h 73287"/>
                  <a:gd name="connsiteX2" fmla="*/ 36644 w 73287"/>
                  <a:gd name="connsiteY2" fmla="*/ 73288 h 73287"/>
                  <a:gd name="connsiteX3" fmla="*/ 73288 w 73287"/>
                  <a:gd name="connsiteY3" fmla="*/ 36644 h 73287"/>
                  <a:gd name="connsiteX4" fmla="*/ 36644 w 73287"/>
                  <a:gd name="connsiteY4" fmla="*/ 0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0"/>
                    </a:moveTo>
                    <a:cubicBezTo>
                      <a:pt x="16462" y="0"/>
                      <a:pt x="0" y="16369"/>
                      <a:pt x="0" y="36644"/>
                    </a:cubicBezTo>
                    <a:cubicBezTo>
                      <a:pt x="0" y="56919"/>
                      <a:pt x="16369" y="73288"/>
                      <a:pt x="36644" y="73288"/>
                    </a:cubicBezTo>
                    <a:cubicBezTo>
                      <a:pt x="56919" y="73288"/>
                      <a:pt x="73288" y="56919"/>
                      <a:pt x="73288" y="36644"/>
                    </a:cubicBezTo>
                    <a:cubicBezTo>
                      <a:pt x="73288" y="16369"/>
                      <a:pt x="56919" y="0"/>
                      <a:pt x="36644" y="0"/>
                    </a:cubicBezTo>
                  </a:path>
                </a:pathLst>
              </a:custGeom>
              <a:solidFill>
                <a:schemeClr val="bg1"/>
              </a:solidFill>
              <a:ln w="9285" cap="flat">
                <a:noFill/>
                <a:prstDash val="solid"/>
                <a:miter/>
              </a:ln>
            </p:spPr>
            <p:txBody>
              <a:bodyPr rtlCol="0" anchor="ctr"/>
              <a:lstStyle/>
              <a:p>
                <a:endParaRPr lang="en-IL"/>
              </a:p>
            </p:txBody>
          </p:sp>
          <p:sp>
            <p:nvSpPr>
              <p:cNvPr id="1880" name="Freeform: Shape 1879">
                <a:extLst>
                  <a:ext uri="{FF2B5EF4-FFF2-40B4-BE49-F238E27FC236}">
                    <a16:creationId xmlns:a16="http://schemas.microsoft.com/office/drawing/2014/main" id="{7E69866F-7A4B-21A6-2B03-C3B41DB70245}"/>
                  </a:ext>
                </a:extLst>
              </p:cNvPr>
              <p:cNvSpPr/>
              <p:nvPr/>
            </p:nvSpPr>
            <p:spPr>
              <a:xfrm>
                <a:off x="11837737" y="6079969"/>
                <a:ext cx="73287" cy="73287"/>
              </a:xfrm>
              <a:custGeom>
                <a:avLst/>
                <a:gdLst>
                  <a:gd name="connsiteX0" fmla="*/ 36644 w 73287"/>
                  <a:gd name="connsiteY0" fmla="*/ 73288 h 73287"/>
                  <a:gd name="connsiteX1" fmla="*/ 73288 w 73287"/>
                  <a:gd name="connsiteY1" fmla="*/ 36644 h 73287"/>
                  <a:gd name="connsiteX2" fmla="*/ 36644 w 73287"/>
                  <a:gd name="connsiteY2" fmla="*/ 0 h 73287"/>
                  <a:gd name="connsiteX3" fmla="*/ 0 w 73287"/>
                  <a:gd name="connsiteY3" fmla="*/ 36644 h 73287"/>
                  <a:gd name="connsiteX4" fmla="*/ 36644 w 73287"/>
                  <a:gd name="connsiteY4" fmla="*/ 73288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73288"/>
                    </a:moveTo>
                    <a:cubicBezTo>
                      <a:pt x="56826" y="73288"/>
                      <a:pt x="73288" y="56919"/>
                      <a:pt x="73288" y="36644"/>
                    </a:cubicBezTo>
                    <a:cubicBezTo>
                      <a:pt x="73288" y="16369"/>
                      <a:pt x="56919" y="0"/>
                      <a:pt x="36644" y="0"/>
                    </a:cubicBezTo>
                    <a:cubicBezTo>
                      <a:pt x="16369" y="0"/>
                      <a:pt x="0" y="16369"/>
                      <a:pt x="0" y="36644"/>
                    </a:cubicBezTo>
                    <a:cubicBezTo>
                      <a:pt x="0" y="56919"/>
                      <a:pt x="16369" y="73288"/>
                      <a:pt x="36644" y="73288"/>
                    </a:cubicBezTo>
                  </a:path>
                </a:pathLst>
              </a:custGeom>
              <a:solidFill>
                <a:schemeClr val="bg1"/>
              </a:solidFill>
              <a:ln w="9285" cap="flat">
                <a:noFill/>
                <a:prstDash val="solid"/>
                <a:miter/>
              </a:ln>
            </p:spPr>
            <p:txBody>
              <a:bodyPr rtlCol="0" anchor="ctr"/>
              <a:lstStyle/>
              <a:p>
                <a:endParaRPr lang="en-IL"/>
              </a:p>
            </p:txBody>
          </p:sp>
          <p:sp>
            <p:nvSpPr>
              <p:cNvPr id="1881" name="Freeform: Shape 1880">
                <a:extLst>
                  <a:ext uri="{FF2B5EF4-FFF2-40B4-BE49-F238E27FC236}">
                    <a16:creationId xmlns:a16="http://schemas.microsoft.com/office/drawing/2014/main" id="{30935AAB-56A2-3C76-7A1C-A037F8AB07B2}"/>
                  </a:ext>
                </a:extLst>
              </p:cNvPr>
              <p:cNvSpPr/>
              <p:nvPr/>
            </p:nvSpPr>
            <p:spPr>
              <a:xfrm>
                <a:off x="11794210" y="6153256"/>
                <a:ext cx="227210" cy="227210"/>
              </a:xfrm>
              <a:custGeom>
                <a:avLst/>
                <a:gdLst>
                  <a:gd name="connsiteX0" fmla="*/ 223676 w 227210"/>
                  <a:gd name="connsiteY0" fmla="*/ 0 h 227210"/>
                  <a:gd name="connsiteX1" fmla="*/ 170012 w 227210"/>
                  <a:gd name="connsiteY1" fmla="*/ 0 h 227210"/>
                  <a:gd name="connsiteX2" fmla="*/ 166478 w 227210"/>
                  <a:gd name="connsiteY2" fmla="*/ 3441 h 227210"/>
                  <a:gd name="connsiteX3" fmla="*/ 3441 w 227210"/>
                  <a:gd name="connsiteY3" fmla="*/ 166478 h 227210"/>
                  <a:gd name="connsiteX4" fmla="*/ 0 w 227210"/>
                  <a:gd name="connsiteY4" fmla="*/ 170012 h 227210"/>
                  <a:gd name="connsiteX5" fmla="*/ 0 w 227210"/>
                  <a:gd name="connsiteY5" fmla="*/ 223676 h 227210"/>
                  <a:gd name="connsiteX6" fmla="*/ 3534 w 227210"/>
                  <a:gd name="connsiteY6" fmla="*/ 227210 h 227210"/>
                  <a:gd name="connsiteX7" fmla="*/ 227210 w 227210"/>
                  <a:gd name="connsiteY7" fmla="*/ 3534 h 227210"/>
                  <a:gd name="connsiteX8" fmla="*/ 223676 w 227210"/>
                  <a:gd name="connsiteY8" fmla="*/ 0 h 22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10" h="227210">
                    <a:moveTo>
                      <a:pt x="223676" y="0"/>
                    </a:moveTo>
                    <a:lnTo>
                      <a:pt x="170012" y="0"/>
                    </a:lnTo>
                    <a:cubicBezTo>
                      <a:pt x="168059" y="0"/>
                      <a:pt x="166571" y="1581"/>
                      <a:pt x="166478" y="3441"/>
                    </a:cubicBezTo>
                    <a:cubicBezTo>
                      <a:pt x="164618" y="92540"/>
                      <a:pt x="92540" y="164618"/>
                      <a:pt x="3441" y="166478"/>
                    </a:cubicBezTo>
                    <a:cubicBezTo>
                      <a:pt x="1488" y="166478"/>
                      <a:pt x="0" y="168059"/>
                      <a:pt x="0" y="170012"/>
                    </a:cubicBezTo>
                    <a:lnTo>
                      <a:pt x="0" y="223676"/>
                    </a:lnTo>
                    <a:cubicBezTo>
                      <a:pt x="0" y="225629"/>
                      <a:pt x="1581" y="227210"/>
                      <a:pt x="3534" y="227210"/>
                    </a:cubicBezTo>
                    <a:cubicBezTo>
                      <a:pt x="126021" y="225350"/>
                      <a:pt x="225350" y="126021"/>
                      <a:pt x="227210" y="3534"/>
                    </a:cubicBezTo>
                    <a:cubicBezTo>
                      <a:pt x="227210" y="1581"/>
                      <a:pt x="225629" y="0"/>
                      <a:pt x="223676" y="0"/>
                    </a:cubicBezTo>
                  </a:path>
                </a:pathLst>
              </a:custGeom>
              <a:solidFill>
                <a:schemeClr val="bg1"/>
              </a:solidFill>
              <a:ln w="9285" cap="flat">
                <a:noFill/>
                <a:prstDash val="solid"/>
                <a:miter/>
              </a:ln>
            </p:spPr>
            <p:txBody>
              <a:bodyPr rtlCol="0" anchor="ctr"/>
              <a:lstStyle/>
              <a:p>
                <a:endParaRPr lang="en-IL"/>
              </a:p>
            </p:txBody>
          </p:sp>
        </p:grpSp>
        <p:sp>
          <p:nvSpPr>
            <p:cNvPr id="35" name="Freeform: Shape 34">
              <a:extLst>
                <a:ext uri="{FF2B5EF4-FFF2-40B4-BE49-F238E27FC236}">
                  <a16:creationId xmlns:a16="http://schemas.microsoft.com/office/drawing/2014/main" id="{DF0C8C6D-A4D8-A346-DABC-E8D06959C8C8}"/>
                </a:ext>
              </a:extLst>
            </p:cNvPr>
            <p:cNvSpPr/>
            <p:nvPr/>
          </p:nvSpPr>
          <p:spPr>
            <a:xfrm>
              <a:off x="5987266" y="4301063"/>
              <a:ext cx="139180" cy="139181"/>
            </a:xfrm>
            <a:custGeom>
              <a:avLst/>
              <a:gdLst>
                <a:gd name="connsiteX0" fmla="*/ 55720 w 104651"/>
                <a:gd name="connsiteY0" fmla="*/ 104 h 104651"/>
                <a:gd name="connsiteX1" fmla="*/ 104 w 104651"/>
                <a:gd name="connsiteY1" fmla="*/ 55720 h 104651"/>
                <a:gd name="connsiteX2" fmla="*/ 48931 w 104651"/>
                <a:gd name="connsiteY2" fmla="*/ 104548 h 104651"/>
                <a:gd name="connsiteX3" fmla="*/ 104548 w 104651"/>
                <a:gd name="connsiteY3" fmla="*/ 48931 h 104651"/>
                <a:gd name="connsiteX4" fmla="*/ 55720 w 104651"/>
                <a:gd name="connsiteY4" fmla="*/ 104 h 10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1" h="104651">
                  <a:moveTo>
                    <a:pt x="55720" y="104"/>
                  </a:moveTo>
                  <a:cubicBezTo>
                    <a:pt x="24099" y="-1850"/>
                    <a:pt x="-1850" y="24099"/>
                    <a:pt x="104" y="55720"/>
                  </a:cubicBezTo>
                  <a:cubicBezTo>
                    <a:pt x="1778" y="81762"/>
                    <a:pt x="22890" y="102874"/>
                    <a:pt x="48931" y="104548"/>
                  </a:cubicBezTo>
                  <a:cubicBezTo>
                    <a:pt x="80552" y="106501"/>
                    <a:pt x="106501" y="80552"/>
                    <a:pt x="104548" y="48931"/>
                  </a:cubicBezTo>
                  <a:cubicBezTo>
                    <a:pt x="102874" y="22890"/>
                    <a:pt x="81762" y="1778"/>
                    <a:pt x="55720" y="104"/>
                  </a:cubicBezTo>
                </a:path>
              </a:pathLst>
            </a:custGeom>
            <a:solidFill>
              <a:schemeClr val="bg1"/>
            </a:solidFill>
            <a:ln w="9285" cap="flat">
              <a:noFill/>
              <a:prstDash val="solid"/>
              <a:miter/>
            </a:ln>
          </p:spPr>
          <p:txBody>
            <a:bodyPr rtlCol="0" anchor="ctr"/>
            <a:lstStyle/>
            <a:p>
              <a:endParaRPr lang="en-IL"/>
            </a:p>
          </p:txBody>
        </p:sp>
        <p:grpSp>
          <p:nvGrpSpPr>
            <p:cNvPr id="1882" name="Group 1881">
              <a:extLst>
                <a:ext uri="{FF2B5EF4-FFF2-40B4-BE49-F238E27FC236}">
                  <a16:creationId xmlns:a16="http://schemas.microsoft.com/office/drawing/2014/main" id="{4015A4F5-65CB-3E00-263C-4FECBA676E9A}"/>
                </a:ext>
              </a:extLst>
            </p:cNvPr>
            <p:cNvGrpSpPr/>
            <p:nvPr userDrawn="1"/>
          </p:nvGrpSpPr>
          <p:grpSpPr>
            <a:xfrm>
              <a:off x="5457262" y="4332374"/>
              <a:ext cx="1647077" cy="583825"/>
              <a:chOff x="5457271" y="4332375"/>
              <a:chExt cx="1647084" cy="583825"/>
            </a:xfrm>
            <a:solidFill>
              <a:schemeClr val="bg2"/>
            </a:solidFill>
          </p:grpSpPr>
          <p:sp>
            <p:nvSpPr>
              <p:cNvPr id="36" name="Freeform: Shape 35">
                <a:extLst>
                  <a:ext uri="{FF2B5EF4-FFF2-40B4-BE49-F238E27FC236}">
                    <a16:creationId xmlns:a16="http://schemas.microsoft.com/office/drawing/2014/main" id="{32350BB0-C3AA-14F3-D3F3-C4407FAE2CC8}"/>
                  </a:ext>
                </a:extLst>
              </p:cNvPr>
              <p:cNvSpPr/>
              <p:nvPr/>
            </p:nvSpPr>
            <p:spPr>
              <a:xfrm>
                <a:off x="5457271" y="4344868"/>
                <a:ext cx="458649" cy="558592"/>
              </a:xfrm>
              <a:custGeom>
                <a:avLst/>
                <a:gdLst>
                  <a:gd name="connsiteX0" fmla="*/ 339839 w 344860"/>
                  <a:gd name="connsiteY0" fmla="*/ 0 h 420008"/>
                  <a:gd name="connsiteX1" fmla="*/ 255670 w 344860"/>
                  <a:gd name="connsiteY1" fmla="*/ 0 h 420008"/>
                  <a:gd name="connsiteX2" fmla="*/ 250647 w 344860"/>
                  <a:gd name="connsiteY2" fmla="*/ 5022 h 420008"/>
                  <a:gd name="connsiteX3" fmla="*/ 250647 w 344860"/>
                  <a:gd name="connsiteY3" fmla="*/ 251949 h 420008"/>
                  <a:gd name="connsiteX4" fmla="*/ 247485 w 344860"/>
                  <a:gd name="connsiteY4" fmla="*/ 252786 h 420008"/>
                  <a:gd name="connsiteX5" fmla="*/ 101747 w 344860"/>
                  <a:gd name="connsiteY5" fmla="*/ 2511 h 420008"/>
                  <a:gd name="connsiteX6" fmla="*/ 97376 w 344860"/>
                  <a:gd name="connsiteY6" fmla="*/ 0 h 420008"/>
                  <a:gd name="connsiteX7" fmla="*/ 5022 w 344860"/>
                  <a:gd name="connsiteY7" fmla="*/ 0 h 420008"/>
                  <a:gd name="connsiteX8" fmla="*/ 0 w 344860"/>
                  <a:gd name="connsiteY8" fmla="*/ 5022 h 420008"/>
                  <a:gd name="connsiteX9" fmla="*/ 0 w 344860"/>
                  <a:gd name="connsiteY9" fmla="*/ 414986 h 420008"/>
                  <a:gd name="connsiteX10" fmla="*/ 5022 w 344860"/>
                  <a:gd name="connsiteY10" fmla="*/ 420009 h 420008"/>
                  <a:gd name="connsiteX11" fmla="*/ 89191 w 344860"/>
                  <a:gd name="connsiteY11" fmla="*/ 420009 h 420008"/>
                  <a:gd name="connsiteX12" fmla="*/ 94214 w 344860"/>
                  <a:gd name="connsiteY12" fmla="*/ 414986 h 420008"/>
                  <a:gd name="connsiteX13" fmla="*/ 94214 w 344860"/>
                  <a:gd name="connsiteY13" fmla="*/ 169082 h 420008"/>
                  <a:gd name="connsiteX14" fmla="*/ 97376 w 344860"/>
                  <a:gd name="connsiteY14" fmla="*/ 168245 h 420008"/>
                  <a:gd name="connsiteX15" fmla="*/ 243114 w 344860"/>
                  <a:gd name="connsiteY15" fmla="*/ 417497 h 420008"/>
                  <a:gd name="connsiteX16" fmla="*/ 247485 w 344860"/>
                  <a:gd name="connsiteY16" fmla="*/ 420009 h 420008"/>
                  <a:gd name="connsiteX17" fmla="*/ 339839 w 344860"/>
                  <a:gd name="connsiteY17" fmla="*/ 420009 h 420008"/>
                  <a:gd name="connsiteX18" fmla="*/ 344861 w 344860"/>
                  <a:gd name="connsiteY18" fmla="*/ 414986 h 420008"/>
                  <a:gd name="connsiteX19" fmla="*/ 344861 w 344860"/>
                  <a:gd name="connsiteY19" fmla="*/ 5022 h 420008"/>
                  <a:gd name="connsiteX20" fmla="*/ 339839 w 344860"/>
                  <a:gd name="connsiteY20" fmla="*/ 0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860" h="420008">
                    <a:moveTo>
                      <a:pt x="339839" y="0"/>
                    </a:moveTo>
                    <a:lnTo>
                      <a:pt x="255670" y="0"/>
                    </a:lnTo>
                    <a:cubicBezTo>
                      <a:pt x="252879" y="0"/>
                      <a:pt x="250647" y="2232"/>
                      <a:pt x="250647" y="5022"/>
                    </a:cubicBezTo>
                    <a:lnTo>
                      <a:pt x="250647" y="251949"/>
                    </a:lnTo>
                    <a:cubicBezTo>
                      <a:pt x="250647" y="253623"/>
                      <a:pt x="248415" y="254274"/>
                      <a:pt x="247485" y="252786"/>
                    </a:cubicBezTo>
                    <a:lnTo>
                      <a:pt x="101747" y="2511"/>
                    </a:lnTo>
                    <a:cubicBezTo>
                      <a:pt x="100817" y="930"/>
                      <a:pt x="99143" y="0"/>
                      <a:pt x="97376" y="0"/>
                    </a:cubicBezTo>
                    <a:lnTo>
                      <a:pt x="5022" y="0"/>
                    </a:lnTo>
                    <a:cubicBezTo>
                      <a:pt x="2232" y="0"/>
                      <a:pt x="0" y="2232"/>
                      <a:pt x="0" y="5022"/>
                    </a:cubicBezTo>
                    <a:lnTo>
                      <a:pt x="0" y="414986"/>
                    </a:lnTo>
                    <a:cubicBezTo>
                      <a:pt x="0" y="417776"/>
                      <a:pt x="2232" y="420009"/>
                      <a:pt x="5022" y="420009"/>
                    </a:cubicBezTo>
                    <a:lnTo>
                      <a:pt x="89191" y="420009"/>
                    </a:lnTo>
                    <a:cubicBezTo>
                      <a:pt x="91982" y="420009"/>
                      <a:pt x="94214" y="417776"/>
                      <a:pt x="94214" y="414986"/>
                    </a:cubicBezTo>
                    <a:lnTo>
                      <a:pt x="94214" y="169082"/>
                    </a:lnTo>
                    <a:cubicBezTo>
                      <a:pt x="94214" y="167408"/>
                      <a:pt x="96446" y="166757"/>
                      <a:pt x="97376" y="168245"/>
                    </a:cubicBezTo>
                    <a:lnTo>
                      <a:pt x="243114" y="417497"/>
                    </a:lnTo>
                    <a:cubicBezTo>
                      <a:pt x="244044" y="419078"/>
                      <a:pt x="245625" y="420009"/>
                      <a:pt x="247485" y="420009"/>
                    </a:cubicBezTo>
                    <a:lnTo>
                      <a:pt x="339839" y="420009"/>
                    </a:lnTo>
                    <a:cubicBezTo>
                      <a:pt x="342629" y="420009"/>
                      <a:pt x="344861" y="417776"/>
                      <a:pt x="344861" y="414986"/>
                    </a:cubicBezTo>
                    <a:lnTo>
                      <a:pt x="344861" y="5022"/>
                    </a:lnTo>
                    <a:cubicBezTo>
                      <a:pt x="344861" y="2232"/>
                      <a:pt x="342629" y="0"/>
                      <a:pt x="339839" y="0"/>
                    </a:cubicBezTo>
                  </a:path>
                </a:pathLst>
              </a:custGeom>
              <a:solidFill>
                <a:schemeClr val="bg1"/>
              </a:solidFill>
              <a:ln w="9285" cap="flat">
                <a:noFill/>
                <a:prstDash val="solid"/>
                <a:miter/>
              </a:ln>
            </p:spPr>
            <p:txBody>
              <a:bodyPr rtlCol="0" anchor="ctr"/>
              <a:lstStyle/>
              <a:p>
                <a:endParaRPr lang="en-IL" dirty="0"/>
              </a:p>
            </p:txBody>
          </p:sp>
          <p:sp>
            <p:nvSpPr>
              <p:cNvPr id="37" name="Freeform: Shape 36">
                <a:extLst>
                  <a:ext uri="{FF2B5EF4-FFF2-40B4-BE49-F238E27FC236}">
                    <a16:creationId xmlns:a16="http://schemas.microsoft.com/office/drawing/2014/main" id="{1E3A1604-BF67-29B2-3B2C-0E9A66B5F69D}"/>
                  </a:ext>
                </a:extLst>
              </p:cNvPr>
              <p:cNvSpPr/>
              <p:nvPr/>
            </p:nvSpPr>
            <p:spPr>
              <a:xfrm>
                <a:off x="5999167" y="4476581"/>
                <a:ext cx="115281" cy="426879"/>
              </a:xfrm>
              <a:custGeom>
                <a:avLst/>
                <a:gdLst>
                  <a:gd name="connsiteX0" fmla="*/ 80635 w 86680"/>
                  <a:gd name="connsiteY0" fmla="*/ 200 h 320972"/>
                  <a:gd name="connsiteX1" fmla="*/ 43340 w 86680"/>
                  <a:gd name="connsiteY1" fmla="*/ 4106 h 320972"/>
                  <a:gd name="connsiteX2" fmla="*/ 6045 w 86680"/>
                  <a:gd name="connsiteY2" fmla="*/ 200 h 320972"/>
                  <a:gd name="connsiteX3" fmla="*/ 0 w 86680"/>
                  <a:gd name="connsiteY3" fmla="*/ 5129 h 320972"/>
                  <a:gd name="connsiteX4" fmla="*/ 0 w 86680"/>
                  <a:gd name="connsiteY4" fmla="*/ 315950 h 320972"/>
                  <a:gd name="connsiteX5" fmla="*/ 5022 w 86680"/>
                  <a:gd name="connsiteY5" fmla="*/ 320972 h 320972"/>
                  <a:gd name="connsiteX6" fmla="*/ 81658 w 86680"/>
                  <a:gd name="connsiteY6" fmla="*/ 320972 h 320972"/>
                  <a:gd name="connsiteX7" fmla="*/ 86680 w 86680"/>
                  <a:gd name="connsiteY7" fmla="*/ 315950 h 320972"/>
                  <a:gd name="connsiteX8" fmla="*/ 86680 w 86680"/>
                  <a:gd name="connsiteY8" fmla="*/ 5036 h 320972"/>
                  <a:gd name="connsiteX9" fmla="*/ 80635 w 86680"/>
                  <a:gd name="connsiteY9" fmla="*/ 107 h 32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80" h="320972">
                    <a:moveTo>
                      <a:pt x="80635" y="200"/>
                    </a:moveTo>
                    <a:cubicBezTo>
                      <a:pt x="68823" y="2711"/>
                      <a:pt x="56361" y="4106"/>
                      <a:pt x="43340" y="4106"/>
                    </a:cubicBezTo>
                    <a:cubicBezTo>
                      <a:pt x="30320" y="4106"/>
                      <a:pt x="17857" y="2711"/>
                      <a:pt x="6045" y="200"/>
                    </a:cubicBezTo>
                    <a:cubicBezTo>
                      <a:pt x="2883" y="-451"/>
                      <a:pt x="0" y="1874"/>
                      <a:pt x="0" y="5129"/>
                    </a:cubicBezTo>
                    <a:lnTo>
                      <a:pt x="0" y="315950"/>
                    </a:lnTo>
                    <a:cubicBezTo>
                      <a:pt x="0" y="318740"/>
                      <a:pt x="2232" y="320972"/>
                      <a:pt x="5022" y="320972"/>
                    </a:cubicBezTo>
                    <a:lnTo>
                      <a:pt x="81658" y="320972"/>
                    </a:lnTo>
                    <a:cubicBezTo>
                      <a:pt x="84448" y="320972"/>
                      <a:pt x="86680" y="318740"/>
                      <a:pt x="86680" y="315950"/>
                    </a:cubicBezTo>
                    <a:lnTo>
                      <a:pt x="86680" y="5036"/>
                    </a:lnTo>
                    <a:cubicBezTo>
                      <a:pt x="86680" y="1874"/>
                      <a:pt x="83704" y="-545"/>
                      <a:pt x="80635" y="107"/>
                    </a:cubicBezTo>
                  </a:path>
                </a:pathLst>
              </a:custGeom>
              <a:solidFill>
                <a:schemeClr val="bg1"/>
              </a:solidFill>
              <a:ln w="9285" cap="flat">
                <a:noFill/>
                <a:prstDash val="solid"/>
                <a:miter/>
              </a:ln>
            </p:spPr>
            <p:txBody>
              <a:bodyPr rtlCol="0" anchor="ctr"/>
              <a:lstStyle/>
              <a:p>
                <a:endParaRPr lang="en-IL"/>
              </a:p>
            </p:txBody>
          </p:sp>
          <p:sp>
            <p:nvSpPr>
              <p:cNvPr id="52" name="Freeform: Shape 51">
                <a:extLst>
                  <a:ext uri="{FF2B5EF4-FFF2-40B4-BE49-F238E27FC236}">
                    <a16:creationId xmlns:a16="http://schemas.microsoft.com/office/drawing/2014/main" id="{CB2F3D3F-C112-6BB9-D147-C8EDB7365F31}"/>
                  </a:ext>
                </a:extLst>
              </p:cNvPr>
              <p:cNvSpPr/>
              <p:nvPr/>
            </p:nvSpPr>
            <p:spPr>
              <a:xfrm>
                <a:off x="6736991" y="4344620"/>
                <a:ext cx="367364" cy="558592"/>
              </a:xfrm>
              <a:custGeom>
                <a:avLst/>
                <a:gdLst>
                  <a:gd name="connsiteX0" fmla="*/ 271201 w 276223"/>
                  <a:gd name="connsiteY0" fmla="*/ 343187 h 420008"/>
                  <a:gd name="connsiteX1" fmla="*/ 95888 w 276223"/>
                  <a:gd name="connsiteY1" fmla="*/ 343187 h 420008"/>
                  <a:gd name="connsiteX2" fmla="*/ 94214 w 276223"/>
                  <a:gd name="connsiteY2" fmla="*/ 341513 h 420008"/>
                  <a:gd name="connsiteX3" fmla="*/ 94214 w 276223"/>
                  <a:gd name="connsiteY3" fmla="*/ 250182 h 420008"/>
                  <a:gd name="connsiteX4" fmla="*/ 95888 w 276223"/>
                  <a:gd name="connsiteY4" fmla="*/ 248508 h 420008"/>
                  <a:gd name="connsiteX5" fmla="*/ 238929 w 276223"/>
                  <a:gd name="connsiteY5" fmla="*/ 248508 h 420008"/>
                  <a:gd name="connsiteX6" fmla="*/ 243951 w 276223"/>
                  <a:gd name="connsiteY6" fmla="*/ 243486 h 420008"/>
                  <a:gd name="connsiteX7" fmla="*/ 243951 w 276223"/>
                  <a:gd name="connsiteY7" fmla="*/ 176616 h 420008"/>
                  <a:gd name="connsiteX8" fmla="*/ 238929 w 276223"/>
                  <a:gd name="connsiteY8" fmla="*/ 171593 h 420008"/>
                  <a:gd name="connsiteX9" fmla="*/ 95888 w 276223"/>
                  <a:gd name="connsiteY9" fmla="*/ 171593 h 420008"/>
                  <a:gd name="connsiteX10" fmla="*/ 94214 w 276223"/>
                  <a:gd name="connsiteY10" fmla="*/ 169919 h 420008"/>
                  <a:gd name="connsiteX11" fmla="*/ 94214 w 276223"/>
                  <a:gd name="connsiteY11" fmla="*/ 78589 h 420008"/>
                  <a:gd name="connsiteX12" fmla="*/ 95888 w 276223"/>
                  <a:gd name="connsiteY12" fmla="*/ 76915 h 420008"/>
                  <a:gd name="connsiteX13" fmla="*/ 271201 w 276223"/>
                  <a:gd name="connsiteY13" fmla="*/ 76915 h 420008"/>
                  <a:gd name="connsiteX14" fmla="*/ 276223 w 276223"/>
                  <a:gd name="connsiteY14" fmla="*/ 71893 h 420008"/>
                  <a:gd name="connsiteX15" fmla="*/ 276223 w 276223"/>
                  <a:gd name="connsiteY15" fmla="*/ 5022 h 420008"/>
                  <a:gd name="connsiteX16" fmla="*/ 271201 w 276223"/>
                  <a:gd name="connsiteY16" fmla="*/ 0 h 420008"/>
                  <a:gd name="connsiteX17" fmla="*/ 5022 w 276223"/>
                  <a:gd name="connsiteY17" fmla="*/ 0 h 420008"/>
                  <a:gd name="connsiteX18" fmla="*/ 0 w 276223"/>
                  <a:gd name="connsiteY18" fmla="*/ 5022 h 420008"/>
                  <a:gd name="connsiteX19" fmla="*/ 0 w 276223"/>
                  <a:gd name="connsiteY19" fmla="*/ 414986 h 420008"/>
                  <a:gd name="connsiteX20" fmla="*/ 5022 w 276223"/>
                  <a:gd name="connsiteY20" fmla="*/ 420009 h 420008"/>
                  <a:gd name="connsiteX21" fmla="*/ 271201 w 276223"/>
                  <a:gd name="connsiteY21" fmla="*/ 420009 h 420008"/>
                  <a:gd name="connsiteX22" fmla="*/ 276223 w 276223"/>
                  <a:gd name="connsiteY22" fmla="*/ 414986 h 420008"/>
                  <a:gd name="connsiteX23" fmla="*/ 276223 w 276223"/>
                  <a:gd name="connsiteY23" fmla="*/ 348116 h 420008"/>
                  <a:gd name="connsiteX24" fmla="*/ 271201 w 276223"/>
                  <a:gd name="connsiteY24" fmla="*/ 343094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3" h="420008">
                    <a:moveTo>
                      <a:pt x="271201" y="343187"/>
                    </a:moveTo>
                    <a:lnTo>
                      <a:pt x="95888" y="343187"/>
                    </a:lnTo>
                    <a:cubicBezTo>
                      <a:pt x="94958" y="343187"/>
                      <a:pt x="94214" y="342443"/>
                      <a:pt x="94214" y="341513"/>
                    </a:cubicBezTo>
                    <a:lnTo>
                      <a:pt x="94214" y="250182"/>
                    </a:lnTo>
                    <a:cubicBezTo>
                      <a:pt x="94214" y="249252"/>
                      <a:pt x="94958" y="248508"/>
                      <a:pt x="95888" y="248508"/>
                    </a:cubicBezTo>
                    <a:lnTo>
                      <a:pt x="238929" y="248508"/>
                    </a:lnTo>
                    <a:cubicBezTo>
                      <a:pt x="241719" y="248508"/>
                      <a:pt x="243951" y="246276"/>
                      <a:pt x="243951" y="243486"/>
                    </a:cubicBezTo>
                    <a:lnTo>
                      <a:pt x="243951" y="176616"/>
                    </a:lnTo>
                    <a:cubicBezTo>
                      <a:pt x="243951" y="173825"/>
                      <a:pt x="241719" y="171593"/>
                      <a:pt x="238929" y="171593"/>
                    </a:cubicBezTo>
                    <a:lnTo>
                      <a:pt x="95888" y="171593"/>
                    </a:lnTo>
                    <a:cubicBezTo>
                      <a:pt x="94958" y="171593"/>
                      <a:pt x="94214" y="170849"/>
                      <a:pt x="94214" y="169919"/>
                    </a:cubicBezTo>
                    <a:lnTo>
                      <a:pt x="94214" y="78589"/>
                    </a:lnTo>
                    <a:cubicBezTo>
                      <a:pt x="94214" y="77659"/>
                      <a:pt x="94958" y="76915"/>
                      <a:pt x="95888" y="76915"/>
                    </a:cubicBezTo>
                    <a:lnTo>
                      <a:pt x="271201" y="76915"/>
                    </a:lnTo>
                    <a:cubicBezTo>
                      <a:pt x="273991" y="76915"/>
                      <a:pt x="276223" y="74683"/>
                      <a:pt x="276223" y="71893"/>
                    </a:cubicBezTo>
                    <a:lnTo>
                      <a:pt x="276223" y="5022"/>
                    </a:lnTo>
                    <a:cubicBezTo>
                      <a:pt x="276223" y="2232"/>
                      <a:pt x="273991" y="0"/>
                      <a:pt x="271201" y="0"/>
                    </a:cubicBezTo>
                    <a:lnTo>
                      <a:pt x="5022" y="0"/>
                    </a:lnTo>
                    <a:cubicBezTo>
                      <a:pt x="2232" y="0"/>
                      <a:pt x="0" y="2232"/>
                      <a:pt x="0" y="5022"/>
                    </a:cubicBezTo>
                    <a:lnTo>
                      <a:pt x="0" y="414986"/>
                    </a:lnTo>
                    <a:cubicBezTo>
                      <a:pt x="0" y="417776"/>
                      <a:pt x="2232" y="420009"/>
                      <a:pt x="5022" y="420009"/>
                    </a:cubicBezTo>
                    <a:lnTo>
                      <a:pt x="271201" y="420009"/>
                    </a:lnTo>
                    <a:cubicBezTo>
                      <a:pt x="273991" y="420009"/>
                      <a:pt x="276223" y="417776"/>
                      <a:pt x="276223" y="414986"/>
                    </a:cubicBezTo>
                    <a:lnTo>
                      <a:pt x="276223" y="348116"/>
                    </a:lnTo>
                    <a:cubicBezTo>
                      <a:pt x="276223" y="345326"/>
                      <a:pt x="273991" y="343094"/>
                      <a:pt x="271201" y="343094"/>
                    </a:cubicBezTo>
                  </a:path>
                </a:pathLst>
              </a:custGeom>
              <a:solidFill>
                <a:schemeClr val="bg1"/>
              </a:solidFill>
              <a:ln w="9285" cap="flat">
                <a:noFill/>
                <a:prstDash val="solid"/>
                <a:miter/>
              </a:ln>
            </p:spPr>
            <p:txBody>
              <a:bodyPr rtlCol="0" anchor="ctr"/>
              <a:lstStyle/>
              <a:p>
                <a:endParaRPr lang="en-IL"/>
              </a:p>
            </p:txBody>
          </p:sp>
          <p:sp>
            <p:nvSpPr>
              <p:cNvPr id="53" name="Freeform: Shape 52">
                <a:extLst>
                  <a:ext uri="{FF2B5EF4-FFF2-40B4-BE49-F238E27FC236}">
                    <a16:creationId xmlns:a16="http://schemas.microsoft.com/office/drawing/2014/main" id="{DE1B9548-7608-CA75-7976-D192B424BA19}"/>
                  </a:ext>
                </a:extLst>
              </p:cNvPr>
              <p:cNvSpPr/>
              <p:nvPr/>
            </p:nvSpPr>
            <p:spPr>
              <a:xfrm>
                <a:off x="6185696" y="4332375"/>
                <a:ext cx="479787" cy="583825"/>
              </a:xfrm>
              <a:custGeom>
                <a:avLst/>
                <a:gdLst>
                  <a:gd name="connsiteX0" fmla="*/ 355928 w 360754"/>
                  <a:gd name="connsiteY0" fmla="*/ 273712 h 438981"/>
                  <a:gd name="connsiteX1" fmla="*/ 266923 w 360754"/>
                  <a:gd name="connsiteY1" fmla="*/ 273712 h 438981"/>
                  <a:gd name="connsiteX2" fmla="*/ 261994 w 360754"/>
                  <a:gd name="connsiteY2" fmla="*/ 277805 h 438981"/>
                  <a:gd name="connsiteX3" fmla="*/ 238743 w 360754"/>
                  <a:gd name="connsiteY3" fmla="*/ 332026 h 438981"/>
                  <a:gd name="connsiteX4" fmla="*/ 184335 w 360754"/>
                  <a:gd name="connsiteY4" fmla="*/ 354812 h 438981"/>
                  <a:gd name="connsiteX5" fmla="*/ 137740 w 360754"/>
                  <a:gd name="connsiteY5" fmla="*/ 338258 h 438981"/>
                  <a:gd name="connsiteX6" fmla="*/ 107699 w 360754"/>
                  <a:gd name="connsiteY6" fmla="*/ 291569 h 438981"/>
                  <a:gd name="connsiteX7" fmla="*/ 97097 w 360754"/>
                  <a:gd name="connsiteY7" fmla="*/ 219956 h 438981"/>
                  <a:gd name="connsiteX8" fmla="*/ 107141 w 360754"/>
                  <a:gd name="connsiteY8" fmla="*/ 148993 h 438981"/>
                  <a:gd name="connsiteX9" fmla="*/ 136903 w 360754"/>
                  <a:gd name="connsiteY9" fmla="*/ 101096 h 438981"/>
                  <a:gd name="connsiteX10" fmla="*/ 184800 w 360754"/>
                  <a:gd name="connsiteY10" fmla="*/ 83983 h 438981"/>
                  <a:gd name="connsiteX11" fmla="*/ 236790 w 360754"/>
                  <a:gd name="connsiteY11" fmla="*/ 105281 h 438981"/>
                  <a:gd name="connsiteX12" fmla="*/ 261064 w 360754"/>
                  <a:gd name="connsiteY12" fmla="*/ 155318 h 438981"/>
                  <a:gd name="connsiteX13" fmla="*/ 265993 w 360754"/>
                  <a:gd name="connsiteY13" fmla="*/ 159224 h 438981"/>
                  <a:gd name="connsiteX14" fmla="*/ 354626 w 360754"/>
                  <a:gd name="connsiteY14" fmla="*/ 159224 h 438981"/>
                  <a:gd name="connsiteX15" fmla="*/ 359556 w 360754"/>
                  <a:gd name="connsiteY15" fmla="*/ 153272 h 438981"/>
                  <a:gd name="connsiteX16" fmla="*/ 305241 w 360754"/>
                  <a:gd name="connsiteY16" fmla="*/ 41387 h 438981"/>
                  <a:gd name="connsiteX17" fmla="*/ 184707 w 360754"/>
                  <a:gd name="connsiteY17" fmla="*/ 0 h 438981"/>
                  <a:gd name="connsiteX18" fmla="*/ 86680 w 360754"/>
                  <a:gd name="connsiteY18" fmla="*/ 27250 h 438981"/>
                  <a:gd name="connsiteX19" fmla="*/ 22507 w 360754"/>
                  <a:gd name="connsiteY19" fmla="*/ 103886 h 438981"/>
                  <a:gd name="connsiteX20" fmla="*/ 0 w 360754"/>
                  <a:gd name="connsiteY20" fmla="*/ 220142 h 438981"/>
                  <a:gd name="connsiteX21" fmla="*/ 23530 w 360754"/>
                  <a:gd name="connsiteY21" fmla="*/ 338165 h 438981"/>
                  <a:gd name="connsiteX22" fmla="*/ 88540 w 360754"/>
                  <a:gd name="connsiteY22" fmla="*/ 412940 h 438981"/>
                  <a:gd name="connsiteX23" fmla="*/ 183033 w 360754"/>
                  <a:gd name="connsiteY23" fmla="*/ 438981 h 438981"/>
                  <a:gd name="connsiteX24" fmla="*/ 271294 w 360754"/>
                  <a:gd name="connsiteY24" fmla="*/ 419451 h 438981"/>
                  <a:gd name="connsiteX25" fmla="*/ 330910 w 360754"/>
                  <a:gd name="connsiteY25" fmla="*/ 362997 h 438981"/>
                  <a:gd name="connsiteX26" fmla="*/ 360672 w 360754"/>
                  <a:gd name="connsiteY26" fmla="*/ 279851 h 438981"/>
                  <a:gd name="connsiteX27" fmla="*/ 355742 w 360754"/>
                  <a:gd name="connsiteY27" fmla="*/ 273898 h 43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0754" h="438981">
                    <a:moveTo>
                      <a:pt x="355928" y="273712"/>
                    </a:moveTo>
                    <a:lnTo>
                      <a:pt x="266923" y="273712"/>
                    </a:lnTo>
                    <a:cubicBezTo>
                      <a:pt x="264505" y="273712"/>
                      <a:pt x="262459" y="275386"/>
                      <a:pt x="261994" y="277805"/>
                    </a:cubicBezTo>
                    <a:cubicBezTo>
                      <a:pt x="257902" y="300498"/>
                      <a:pt x="250089" y="318541"/>
                      <a:pt x="238743" y="332026"/>
                    </a:cubicBezTo>
                    <a:cubicBezTo>
                      <a:pt x="225908" y="347186"/>
                      <a:pt x="207772" y="354812"/>
                      <a:pt x="184335" y="354812"/>
                    </a:cubicBezTo>
                    <a:cubicBezTo>
                      <a:pt x="166292" y="354812"/>
                      <a:pt x="150760" y="349325"/>
                      <a:pt x="137740" y="338258"/>
                    </a:cubicBezTo>
                    <a:cubicBezTo>
                      <a:pt x="124719" y="327190"/>
                      <a:pt x="114675" y="311658"/>
                      <a:pt x="107699" y="291569"/>
                    </a:cubicBezTo>
                    <a:cubicBezTo>
                      <a:pt x="100631" y="271480"/>
                      <a:pt x="97097" y="247578"/>
                      <a:pt x="97097" y="219956"/>
                    </a:cubicBezTo>
                    <a:cubicBezTo>
                      <a:pt x="97097" y="192333"/>
                      <a:pt x="100445" y="169454"/>
                      <a:pt x="107141" y="148993"/>
                    </a:cubicBezTo>
                    <a:cubicBezTo>
                      <a:pt x="113837" y="128532"/>
                      <a:pt x="123789" y="112536"/>
                      <a:pt x="136903" y="101096"/>
                    </a:cubicBezTo>
                    <a:cubicBezTo>
                      <a:pt x="150110" y="89656"/>
                      <a:pt x="166013" y="83983"/>
                      <a:pt x="184800" y="83983"/>
                    </a:cubicBezTo>
                    <a:cubicBezTo>
                      <a:pt x="206098" y="83983"/>
                      <a:pt x="223397" y="91051"/>
                      <a:pt x="236790" y="105281"/>
                    </a:cubicBezTo>
                    <a:cubicBezTo>
                      <a:pt x="248508" y="117744"/>
                      <a:pt x="256600" y="134392"/>
                      <a:pt x="261064" y="155318"/>
                    </a:cubicBezTo>
                    <a:cubicBezTo>
                      <a:pt x="261529" y="157643"/>
                      <a:pt x="263668" y="159224"/>
                      <a:pt x="265993" y="159224"/>
                    </a:cubicBezTo>
                    <a:lnTo>
                      <a:pt x="354626" y="159224"/>
                    </a:lnTo>
                    <a:cubicBezTo>
                      <a:pt x="357789" y="159224"/>
                      <a:pt x="360114" y="156341"/>
                      <a:pt x="359556" y="153272"/>
                    </a:cubicBezTo>
                    <a:cubicBezTo>
                      <a:pt x="350720" y="105002"/>
                      <a:pt x="332677" y="67707"/>
                      <a:pt x="305241" y="41387"/>
                    </a:cubicBezTo>
                    <a:cubicBezTo>
                      <a:pt x="276503" y="13765"/>
                      <a:pt x="236325" y="0"/>
                      <a:pt x="184707" y="0"/>
                    </a:cubicBezTo>
                    <a:cubicBezTo>
                      <a:pt x="147133" y="0"/>
                      <a:pt x="114489" y="9114"/>
                      <a:pt x="86680" y="27250"/>
                    </a:cubicBezTo>
                    <a:cubicBezTo>
                      <a:pt x="58872" y="45386"/>
                      <a:pt x="37481" y="70962"/>
                      <a:pt x="22507" y="103886"/>
                    </a:cubicBezTo>
                    <a:cubicBezTo>
                      <a:pt x="7533" y="136810"/>
                      <a:pt x="0" y="175593"/>
                      <a:pt x="0" y="220142"/>
                    </a:cubicBezTo>
                    <a:cubicBezTo>
                      <a:pt x="0" y="264691"/>
                      <a:pt x="7905" y="305613"/>
                      <a:pt x="23530" y="338165"/>
                    </a:cubicBezTo>
                    <a:cubicBezTo>
                      <a:pt x="39248" y="370716"/>
                      <a:pt x="60918" y="395641"/>
                      <a:pt x="88540" y="412940"/>
                    </a:cubicBezTo>
                    <a:cubicBezTo>
                      <a:pt x="116163" y="430332"/>
                      <a:pt x="147691" y="438981"/>
                      <a:pt x="183033" y="438981"/>
                    </a:cubicBezTo>
                    <a:cubicBezTo>
                      <a:pt x="218375" y="438981"/>
                      <a:pt x="246741" y="432471"/>
                      <a:pt x="271294" y="419451"/>
                    </a:cubicBezTo>
                    <a:cubicBezTo>
                      <a:pt x="295848" y="406430"/>
                      <a:pt x="315751" y="387643"/>
                      <a:pt x="330910" y="362997"/>
                    </a:cubicBezTo>
                    <a:cubicBezTo>
                      <a:pt x="345140" y="339932"/>
                      <a:pt x="355091" y="312216"/>
                      <a:pt x="360672" y="279851"/>
                    </a:cubicBezTo>
                    <a:cubicBezTo>
                      <a:pt x="361230" y="276782"/>
                      <a:pt x="358905" y="273898"/>
                      <a:pt x="355742" y="273898"/>
                    </a:cubicBezTo>
                  </a:path>
                </a:pathLst>
              </a:custGeom>
              <a:solidFill>
                <a:schemeClr val="bg1"/>
              </a:solidFill>
              <a:ln w="9285" cap="flat">
                <a:noFill/>
                <a:prstDash val="solid"/>
                <a:miter/>
              </a:ln>
            </p:spPr>
            <p:txBody>
              <a:bodyPr rtlCol="0" anchor="ctr"/>
              <a:lstStyle/>
              <a:p>
                <a:endParaRPr lang="en-IL" dirty="0"/>
              </a:p>
            </p:txBody>
          </p:sp>
        </p:grpSp>
        <p:sp>
          <p:nvSpPr>
            <p:cNvPr id="54" name="Freeform: Shape 53">
              <a:extLst>
                <a:ext uri="{FF2B5EF4-FFF2-40B4-BE49-F238E27FC236}">
                  <a16:creationId xmlns:a16="http://schemas.microsoft.com/office/drawing/2014/main" id="{C38B43CB-ACB5-637E-940B-898D3A245EF0}"/>
                </a:ext>
              </a:extLst>
            </p:cNvPr>
            <p:cNvSpPr/>
            <p:nvPr/>
          </p:nvSpPr>
          <p:spPr>
            <a:xfrm>
              <a:off x="2972420" y="4421806"/>
              <a:ext cx="362169" cy="404719"/>
            </a:xfrm>
            <a:custGeom>
              <a:avLst/>
              <a:gdLst>
                <a:gd name="connsiteX0" fmla="*/ 143320 w 272317"/>
                <a:gd name="connsiteY0" fmla="*/ 304311 h 304310"/>
                <a:gd name="connsiteX1" fmla="*/ 65382 w 272317"/>
                <a:gd name="connsiteY1" fmla="*/ 285617 h 304310"/>
                <a:gd name="connsiteX2" fmla="*/ 16648 w 272317"/>
                <a:gd name="connsiteY2" fmla="*/ 232883 h 304310"/>
                <a:gd name="connsiteX3" fmla="*/ 0 w 272317"/>
                <a:gd name="connsiteY3" fmla="*/ 153458 h 304310"/>
                <a:gd name="connsiteX4" fmla="*/ 17020 w 272317"/>
                <a:gd name="connsiteY4" fmla="*/ 72730 h 304310"/>
                <a:gd name="connsiteX5" fmla="*/ 66033 w 272317"/>
                <a:gd name="connsiteY5" fmla="*/ 19159 h 304310"/>
                <a:gd name="connsiteX6" fmla="*/ 142948 w 272317"/>
                <a:gd name="connsiteY6" fmla="*/ 0 h 304310"/>
                <a:gd name="connsiteX7" fmla="*/ 203866 w 272317"/>
                <a:gd name="connsiteY7" fmla="*/ 11533 h 304310"/>
                <a:gd name="connsiteX8" fmla="*/ 247392 w 272317"/>
                <a:gd name="connsiteY8" fmla="*/ 45572 h 304310"/>
                <a:gd name="connsiteX9" fmla="*/ 268225 w 272317"/>
                <a:gd name="connsiteY9" fmla="*/ 100817 h 304310"/>
                <a:gd name="connsiteX10" fmla="*/ 210190 w 272317"/>
                <a:gd name="connsiteY10" fmla="*/ 100817 h 304310"/>
                <a:gd name="connsiteX11" fmla="*/ 188148 w 272317"/>
                <a:gd name="connsiteY11" fmla="*/ 68265 h 304310"/>
                <a:gd name="connsiteX12" fmla="*/ 144250 w 272317"/>
                <a:gd name="connsiteY12" fmla="*/ 56268 h 304310"/>
                <a:gd name="connsiteX13" fmla="*/ 96074 w 272317"/>
                <a:gd name="connsiteY13" fmla="*/ 69939 h 304310"/>
                <a:gd name="connsiteX14" fmla="*/ 70218 w 272317"/>
                <a:gd name="connsiteY14" fmla="*/ 105281 h 304310"/>
                <a:gd name="connsiteX15" fmla="*/ 62220 w 272317"/>
                <a:gd name="connsiteY15" fmla="*/ 150853 h 304310"/>
                <a:gd name="connsiteX16" fmla="*/ 70590 w 272317"/>
                <a:gd name="connsiteY16" fmla="*/ 197914 h 304310"/>
                <a:gd name="connsiteX17" fmla="*/ 97283 w 272317"/>
                <a:gd name="connsiteY17" fmla="*/ 234092 h 304310"/>
                <a:gd name="connsiteX18" fmla="*/ 145459 w 272317"/>
                <a:gd name="connsiteY18" fmla="*/ 247950 h 304310"/>
                <a:gd name="connsiteX19" fmla="*/ 176988 w 272317"/>
                <a:gd name="connsiteY19" fmla="*/ 242742 h 304310"/>
                <a:gd name="connsiteX20" fmla="*/ 199867 w 272317"/>
                <a:gd name="connsiteY20" fmla="*/ 227396 h 304310"/>
                <a:gd name="connsiteX21" fmla="*/ 212236 w 272317"/>
                <a:gd name="connsiteY21" fmla="*/ 203401 h 304310"/>
                <a:gd name="connsiteX22" fmla="*/ 272317 w 272317"/>
                <a:gd name="connsiteY22" fmla="*/ 203401 h 304310"/>
                <a:gd name="connsiteX23" fmla="*/ 250461 w 272317"/>
                <a:gd name="connsiteY23" fmla="*/ 258460 h 304310"/>
                <a:gd name="connsiteX24" fmla="*/ 204610 w 272317"/>
                <a:gd name="connsiteY24" fmla="*/ 292685 h 304310"/>
                <a:gd name="connsiteX25" fmla="*/ 143227 w 272317"/>
                <a:gd name="connsiteY25" fmla="*/ 304218 h 3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317" h="304310">
                  <a:moveTo>
                    <a:pt x="143320" y="304311"/>
                  </a:moveTo>
                  <a:cubicBezTo>
                    <a:pt x="112815" y="304311"/>
                    <a:pt x="86773" y="298080"/>
                    <a:pt x="65382" y="285617"/>
                  </a:cubicBezTo>
                  <a:cubicBezTo>
                    <a:pt x="43898" y="273154"/>
                    <a:pt x="27715" y="255577"/>
                    <a:pt x="16648" y="232883"/>
                  </a:cubicBezTo>
                  <a:cubicBezTo>
                    <a:pt x="5580" y="210190"/>
                    <a:pt x="0" y="183684"/>
                    <a:pt x="0" y="153458"/>
                  </a:cubicBezTo>
                  <a:cubicBezTo>
                    <a:pt x="0" y="123231"/>
                    <a:pt x="5673" y="95702"/>
                    <a:pt x="17020" y="72730"/>
                  </a:cubicBezTo>
                  <a:cubicBezTo>
                    <a:pt x="28366" y="49757"/>
                    <a:pt x="44735" y="31901"/>
                    <a:pt x="66033" y="19159"/>
                  </a:cubicBezTo>
                  <a:cubicBezTo>
                    <a:pt x="87331" y="6417"/>
                    <a:pt x="113001" y="0"/>
                    <a:pt x="142948" y="0"/>
                  </a:cubicBezTo>
                  <a:cubicBezTo>
                    <a:pt x="165641" y="0"/>
                    <a:pt x="186009" y="3813"/>
                    <a:pt x="203866" y="11533"/>
                  </a:cubicBezTo>
                  <a:cubicBezTo>
                    <a:pt x="221723" y="19252"/>
                    <a:pt x="236325" y="30598"/>
                    <a:pt x="247392" y="45572"/>
                  </a:cubicBezTo>
                  <a:cubicBezTo>
                    <a:pt x="258460" y="60546"/>
                    <a:pt x="265435" y="78961"/>
                    <a:pt x="268225" y="100817"/>
                  </a:cubicBezTo>
                  <a:lnTo>
                    <a:pt x="210190" y="100817"/>
                  </a:lnTo>
                  <a:cubicBezTo>
                    <a:pt x="206563" y="87052"/>
                    <a:pt x="199216" y="76264"/>
                    <a:pt x="188148" y="68265"/>
                  </a:cubicBezTo>
                  <a:cubicBezTo>
                    <a:pt x="177081" y="60267"/>
                    <a:pt x="162479" y="56268"/>
                    <a:pt x="144250" y="56268"/>
                  </a:cubicBezTo>
                  <a:cubicBezTo>
                    <a:pt x="124068" y="56268"/>
                    <a:pt x="108071" y="60825"/>
                    <a:pt x="96074" y="69939"/>
                  </a:cubicBezTo>
                  <a:cubicBezTo>
                    <a:pt x="84169" y="79054"/>
                    <a:pt x="75520" y="90865"/>
                    <a:pt x="70218" y="105281"/>
                  </a:cubicBezTo>
                  <a:cubicBezTo>
                    <a:pt x="64917" y="119697"/>
                    <a:pt x="62220" y="134950"/>
                    <a:pt x="62220" y="150853"/>
                  </a:cubicBezTo>
                  <a:cubicBezTo>
                    <a:pt x="62220" y="166757"/>
                    <a:pt x="65010" y="183126"/>
                    <a:pt x="70590" y="197914"/>
                  </a:cubicBezTo>
                  <a:cubicBezTo>
                    <a:pt x="76171" y="212794"/>
                    <a:pt x="85099" y="224792"/>
                    <a:pt x="97283" y="234092"/>
                  </a:cubicBezTo>
                  <a:cubicBezTo>
                    <a:pt x="109466" y="243393"/>
                    <a:pt x="125556" y="247950"/>
                    <a:pt x="145459" y="247950"/>
                  </a:cubicBezTo>
                  <a:cubicBezTo>
                    <a:pt x="157271" y="247950"/>
                    <a:pt x="167780" y="246183"/>
                    <a:pt x="176988" y="242742"/>
                  </a:cubicBezTo>
                  <a:cubicBezTo>
                    <a:pt x="186195" y="239208"/>
                    <a:pt x="193915" y="234092"/>
                    <a:pt x="199867" y="227396"/>
                  </a:cubicBezTo>
                  <a:cubicBezTo>
                    <a:pt x="205912" y="220700"/>
                    <a:pt x="210004" y="212701"/>
                    <a:pt x="212236" y="203401"/>
                  </a:cubicBezTo>
                  <a:lnTo>
                    <a:pt x="272317" y="203401"/>
                  </a:lnTo>
                  <a:cubicBezTo>
                    <a:pt x="269806" y="224978"/>
                    <a:pt x="262459" y="243300"/>
                    <a:pt x="250461" y="258460"/>
                  </a:cubicBezTo>
                  <a:cubicBezTo>
                    <a:pt x="238371" y="273619"/>
                    <a:pt x="223118" y="285059"/>
                    <a:pt x="204610" y="292685"/>
                  </a:cubicBezTo>
                  <a:cubicBezTo>
                    <a:pt x="186102" y="300405"/>
                    <a:pt x="165641" y="304218"/>
                    <a:pt x="143227" y="304218"/>
                  </a:cubicBezTo>
                  <a:close/>
                </a:path>
              </a:pathLst>
            </a:custGeom>
            <a:solidFill>
              <a:schemeClr val="tx1"/>
            </a:solidFill>
            <a:ln w="9285" cap="flat">
              <a:noFill/>
              <a:prstDash val="solid"/>
              <a:miter/>
            </a:ln>
          </p:spPr>
          <p:txBody>
            <a:bodyPr rtlCol="0" anchor="ctr"/>
            <a:lstStyle/>
            <a:p>
              <a:endParaRPr lang="en-IL"/>
            </a:p>
          </p:txBody>
        </p:sp>
        <p:sp>
          <p:nvSpPr>
            <p:cNvPr id="55" name="Freeform: Shape 54">
              <a:extLst>
                <a:ext uri="{FF2B5EF4-FFF2-40B4-BE49-F238E27FC236}">
                  <a16:creationId xmlns:a16="http://schemas.microsoft.com/office/drawing/2014/main" id="{B1A8CE2B-18A8-9C65-6146-A65697336485}"/>
                </a:ext>
              </a:extLst>
            </p:cNvPr>
            <p:cNvSpPr/>
            <p:nvPr/>
          </p:nvSpPr>
          <p:spPr>
            <a:xfrm>
              <a:off x="3382705" y="4522245"/>
              <a:ext cx="182939" cy="299706"/>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8"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3"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56" name="Freeform: Shape 55">
              <a:extLst>
                <a:ext uri="{FF2B5EF4-FFF2-40B4-BE49-F238E27FC236}">
                  <a16:creationId xmlns:a16="http://schemas.microsoft.com/office/drawing/2014/main" id="{4239912D-65F8-D791-26BA-9041FDAE8410}"/>
                </a:ext>
              </a:extLst>
            </p:cNvPr>
            <p:cNvSpPr/>
            <p:nvPr/>
          </p:nvSpPr>
          <p:spPr>
            <a:xfrm>
              <a:off x="3586424" y="4522245"/>
              <a:ext cx="282403" cy="303664"/>
            </a:xfrm>
            <a:custGeom>
              <a:avLst/>
              <a:gdLst>
                <a:gd name="connsiteX0" fmla="*/ 109652 w 212341"/>
                <a:gd name="connsiteY0" fmla="*/ 228326 h 228326"/>
                <a:gd name="connsiteX1" fmla="*/ 50408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9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8"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9"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0" name="Freeform: Shape 1869">
              <a:extLst>
                <a:ext uri="{FF2B5EF4-FFF2-40B4-BE49-F238E27FC236}">
                  <a16:creationId xmlns:a16="http://schemas.microsoft.com/office/drawing/2014/main" id="{71F5F5A4-DF9C-6985-E6F9-15BFBBFDF5A2}"/>
                </a:ext>
              </a:extLst>
            </p:cNvPr>
            <p:cNvSpPr/>
            <p:nvPr/>
          </p:nvSpPr>
          <p:spPr>
            <a:xfrm>
              <a:off x="3908394"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0"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1" name="Freeform: Shape 1870">
              <a:extLst>
                <a:ext uri="{FF2B5EF4-FFF2-40B4-BE49-F238E27FC236}">
                  <a16:creationId xmlns:a16="http://schemas.microsoft.com/office/drawing/2014/main" id="{6CB5C3CA-BB77-5034-5D05-C28515D97C82}"/>
                </a:ext>
              </a:extLst>
            </p:cNvPr>
            <p:cNvSpPr/>
            <p:nvPr/>
          </p:nvSpPr>
          <p:spPr>
            <a:xfrm>
              <a:off x="4247681" y="4448524"/>
              <a:ext cx="186278" cy="373425"/>
            </a:xfrm>
            <a:custGeom>
              <a:avLst/>
              <a:gdLst>
                <a:gd name="connsiteX0" fmla="*/ 116907 w 140064"/>
                <a:gd name="connsiteY0" fmla="*/ 280781 h 280780"/>
                <a:gd name="connsiteX1" fmla="*/ 70497 w 140064"/>
                <a:gd name="connsiteY1" fmla="*/ 274084 h 280780"/>
                <a:gd name="connsiteX2" fmla="*/ 42317 w 140064"/>
                <a:gd name="connsiteY2" fmla="*/ 251205 h 280780"/>
                <a:gd name="connsiteX3" fmla="*/ 32831 w 140064"/>
                <a:gd name="connsiteY3" fmla="*/ 206842 h 280780"/>
                <a:gd name="connsiteX4" fmla="*/ 32831 w 140064"/>
                <a:gd name="connsiteY4" fmla="*/ 111791 h 280780"/>
                <a:gd name="connsiteX5" fmla="*/ 0 w 140064"/>
                <a:gd name="connsiteY5" fmla="*/ 111791 h 280780"/>
                <a:gd name="connsiteX6" fmla="*/ 0 w 140064"/>
                <a:gd name="connsiteY6" fmla="*/ 59244 h 280780"/>
                <a:gd name="connsiteX7" fmla="*/ 32831 w 140064"/>
                <a:gd name="connsiteY7" fmla="*/ 59244 h 280780"/>
                <a:gd name="connsiteX8" fmla="*/ 32831 w 140064"/>
                <a:gd name="connsiteY8" fmla="*/ 0 h 280780"/>
                <a:gd name="connsiteX9" fmla="*/ 91703 w 140064"/>
                <a:gd name="connsiteY9" fmla="*/ 0 h 280780"/>
                <a:gd name="connsiteX10" fmla="*/ 91703 w 140064"/>
                <a:gd name="connsiteY10" fmla="*/ 59244 h 280780"/>
                <a:gd name="connsiteX11" fmla="*/ 140065 w 140064"/>
                <a:gd name="connsiteY11" fmla="*/ 59244 h 280780"/>
                <a:gd name="connsiteX12" fmla="*/ 140065 w 140064"/>
                <a:gd name="connsiteY12" fmla="*/ 111791 h 280780"/>
                <a:gd name="connsiteX13" fmla="*/ 91703 w 140064"/>
                <a:gd name="connsiteY13" fmla="*/ 111791 h 280780"/>
                <a:gd name="connsiteX14" fmla="*/ 91703 w 140064"/>
                <a:gd name="connsiteY14" fmla="*/ 198379 h 280780"/>
                <a:gd name="connsiteX15" fmla="*/ 96725 w 140064"/>
                <a:gd name="connsiteY15" fmla="*/ 220235 h 280780"/>
                <a:gd name="connsiteX16" fmla="*/ 119418 w 140064"/>
                <a:gd name="connsiteY16" fmla="*/ 228233 h 280780"/>
                <a:gd name="connsiteX17" fmla="*/ 137926 w 140064"/>
                <a:gd name="connsiteY17" fmla="*/ 228233 h 280780"/>
                <a:gd name="connsiteX18" fmla="*/ 137926 w 140064"/>
                <a:gd name="connsiteY18" fmla="*/ 280781 h 280780"/>
                <a:gd name="connsiteX19" fmla="*/ 116907 w 140064"/>
                <a:gd name="connsiteY19" fmla="*/ 280781 h 2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64" h="280780">
                  <a:moveTo>
                    <a:pt x="116907" y="280781"/>
                  </a:moveTo>
                  <a:cubicBezTo>
                    <a:pt x="98399" y="280781"/>
                    <a:pt x="82960" y="278549"/>
                    <a:pt x="70497" y="274084"/>
                  </a:cubicBezTo>
                  <a:cubicBezTo>
                    <a:pt x="58035" y="269620"/>
                    <a:pt x="48641" y="261994"/>
                    <a:pt x="42317" y="251205"/>
                  </a:cubicBezTo>
                  <a:cubicBezTo>
                    <a:pt x="35993" y="240417"/>
                    <a:pt x="32831" y="225629"/>
                    <a:pt x="32831" y="206842"/>
                  </a:cubicBezTo>
                  <a:lnTo>
                    <a:pt x="32831" y="111791"/>
                  </a:lnTo>
                  <a:lnTo>
                    <a:pt x="0" y="111791"/>
                  </a:lnTo>
                  <a:lnTo>
                    <a:pt x="0" y="59244"/>
                  </a:lnTo>
                  <a:lnTo>
                    <a:pt x="32831" y="59244"/>
                  </a:lnTo>
                  <a:lnTo>
                    <a:pt x="32831" y="0"/>
                  </a:lnTo>
                  <a:lnTo>
                    <a:pt x="91703" y="0"/>
                  </a:lnTo>
                  <a:lnTo>
                    <a:pt x="91703" y="59244"/>
                  </a:lnTo>
                  <a:lnTo>
                    <a:pt x="140065" y="59244"/>
                  </a:lnTo>
                  <a:lnTo>
                    <a:pt x="140065" y="111791"/>
                  </a:lnTo>
                  <a:lnTo>
                    <a:pt x="91703" y="111791"/>
                  </a:lnTo>
                  <a:lnTo>
                    <a:pt x="91703" y="198379"/>
                  </a:lnTo>
                  <a:cubicBezTo>
                    <a:pt x="91703" y="207586"/>
                    <a:pt x="93377" y="214934"/>
                    <a:pt x="96725" y="220235"/>
                  </a:cubicBezTo>
                  <a:cubicBezTo>
                    <a:pt x="100073" y="225536"/>
                    <a:pt x="107699" y="228233"/>
                    <a:pt x="119418" y="228233"/>
                  </a:cubicBezTo>
                  <a:lnTo>
                    <a:pt x="137926" y="228233"/>
                  </a:lnTo>
                  <a:lnTo>
                    <a:pt x="137926" y="280781"/>
                  </a:lnTo>
                  <a:lnTo>
                    <a:pt x="116907" y="280781"/>
                  </a:lnTo>
                  <a:close/>
                </a:path>
              </a:pathLst>
            </a:custGeom>
            <a:solidFill>
              <a:schemeClr val="tx1"/>
            </a:solidFill>
            <a:ln w="9285" cap="flat">
              <a:noFill/>
              <a:prstDash val="solid"/>
              <a:miter/>
            </a:ln>
          </p:spPr>
          <p:txBody>
            <a:bodyPr rtlCol="0" anchor="ctr"/>
            <a:lstStyle/>
            <a:p>
              <a:endParaRPr lang="en-IL"/>
            </a:p>
          </p:txBody>
        </p:sp>
        <p:sp>
          <p:nvSpPr>
            <p:cNvPr id="1872" name="Freeform: Shape 1871">
              <a:extLst>
                <a:ext uri="{FF2B5EF4-FFF2-40B4-BE49-F238E27FC236}">
                  <a16:creationId xmlns:a16="http://schemas.microsoft.com/office/drawing/2014/main" id="{A67F757E-077F-0535-DBFA-68BA5840BC97}"/>
                </a:ext>
              </a:extLst>
            </p:cNvPr>
            <p:cNvSpPr/>
            <p:nvPr/>
          </p:nvSpPr>
          <p:spPr>
            <a:xfrm>
              <a:off x="4463644" y="4522245"/>
              <a:ext cx="282403" cy="303664"/>
            </a:xfrm>
            <a:custGeom>
              <a:avLst/>
              <a:gdLst>
                <a:gd name="connsiteX0" fmla="*/ 109652 w 212341"/>
                <a:gd name="connsiteY0" fmla="*/ 228326 h 228326"/>
                <a:gd name="connsiteX1" fmla="*/ 50409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8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9"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8"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3" name="Freeform: Shape 1872">
              <a:extLst>
                <a:ext uri="{FF2B5EF4-FFF2-40B4-BE49-F238E27FC236}">
                  <a16:creationId xmlns:a16="http://schemas.microsoft.com/office/drawing/2014/main" id="{D3AA2FC4-8A21-FF8A-F8FC-CCABE181D04F}"/>
                </a:ext>
              </a:extLst>
            </p:cNvPr>
            <p:cNvSpPr/>
            <p:nvPr/>
          </p:nvSpPr>
          <p:spPr>
            <a:xfrm>
              <a:off x="4930953"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1"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4" name="Freeform: Shape 1873">
              <a:extLst>
                <a:ext uri="{FF2B5EF4-FFF2-40B4-BE49-F238E27FC236}">
                  <a16:creationId xmlns:a16="http://schemas.microsoft.com/office/drawing/2014/main" id="{F807C21F-7119-12A3-DC48-5D0F3F1429B7}"/>
                </a:ext>
              </a:extLst>
            </p:cNvPr>
            <p:cNvSpPr/>
            <p:nvPr/>
          </p:nvSpPr>
          <p:spPr>
            <a:xfrm>
              <a:off x="7286415" y="4527317"/>
              <a:ext cx="482644" cy="294633"/>
            </a:xfrm>
            <a:custGeom>
              <a:avLst/>
              <a:gdLst>
                <a:gd name="connsiteX0" fmla="*/ 69753 w 362903"/>
                <a:gd name="connsiteY0" fmla="*/ 221537 h 221536"/>
                <a:gd name="connsiteX1" fmla="*/ 0 w 362903"/>
                <a:gd name="connsiteY1" fmla="*/ 0 h 221536"/>
                <a:gd name="connsiteX2" fmla="*/ 64359 w 362903"/>
                <a:gd name="connsiteY2" fmla="*/ 0 h 221536"/>
                <a:gd name="connsiteX3" fmla="*/ 105560 w 362903"/>
                <a:gd name="connsiteY3" fmla="*/ 154295 h 221536"/>
                <a:gd name="connsiteX4" fmla="*/ 149273 w 362903"/>
                <a:gd name="connsiteY4" fmla="*/ 0 h 221536"/>
                <a:gd name="connsiteX5" fmla="*/ 215306 w 362903"/>
                <a:gd name="connsiteY5" fmla="*/ 0 h 221536"/>
                <a:gd name="connsiteX6" fmla="*/ 259018 w 362903"/>
                <a:gd name="connsiteY6" fmla="*/ 154295 h 221536"/>
                <a:gd name="connsiteX7" fmla="*/ 299382 w 362903"/>
                <a:gd name="connsiteY7" fmla="*/ 0 h 221536"/>
                <a:gd name="connsiteX8" fmla="*/ 362904 w 362903"/>
                <a:gd name="connsiteY8" fmla="*/ 0 h 221536"/>
                <a:gd name="connsiteX9" fmla="*/ 293151 w 362903"/>
                <a:gd name="connsiteY9" fmla="*/ 221537 h 221536"/>
                <a:gd name="connsiteX10" fmla="*/ 225443 w 362903"/>
                <a:gd name="connsiteY10" fmla="*/ 221537 h 221536"/>
                <a:gd name="connsiteX11" fmla="*/ 181266 w 362903"/>
                <a:gd name="connsiteY11" fmla="*/ 71893 h 221536"/>
                <a:gd name="connsiteX12" fmla="*/ 137554 w 362903"/>
                <a:gd name="connsiteY12" fmla="*/ 221537 h 221536"/>
                <a:gd name="connsiteX13" fmla="*/ 69847 w 362903"/>
                <a:gd name="connsiteY13" fmla="*/ 221537 h 2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903" h="221536">
                  <a:moveTo>
                    <a:pt x="69753" y="221537"/>
                  </a:moveTo>
                  <a:lnTo>
                    <a:pt x="0" y="0"/>
                  </a:lnTo>
                  <a:lnTo>
                    <a:pt x="64359" y="0"/>
                  </a:lnTo>
                  <a:lnTo>
                    <a:pt x="105560" y="154295"/>
                  </a:lnTo>
                  <a:lnTo>
                    <a:pt x="149273" y="0"/>
                  </a:lnTo>
                  <a:lnTo>
                    <a:pt x="215306" y="0"/>
                  </a:lnTo>
                  <a:lnTo>
                    <a:pt x="259018" y="154295"/>
                  </a:lnTo>
                  <a:lnTo>
                    <a:pt x="299382" y="0"/>
                  </a:lnTo>
                  <a:lnTo>
                    <a:pt x="362904" y="0"/>
                  </a:lnTo>
                  <a:lnTo>
                    <a:pt x="293151" y="221537"/>
                  </a:lnTo>
                  <a:lnTo>
                    <a:pt x="225443" y="221537"/>
                  </a:lnTo>
                  <a:lnTo>
                    <a:pt x="181266" y="71893"/>
                  </a:lnTo>
                  <a:lnTo>
                    <a:pt x="137554" y="221537"/>
                  </a:lnTo>
                  <a:lnTo>
                    <a:pt x="69847" y="221537"/>
                  </a:lnTo>
                  <a:close/>
                </a:path>
              </a:pathLst>
            </a:custGeom>
            <a:solidFill>
              <a:schemeClr val="tx1"/>
            </a:solidFill>
            <a:ln w="9285" cap="flat">
              <a:noFill/>
              <a:prstDash val="solid"/>
              <a:miter/>
            </a:ln>
          </p:spPr>
          <p:txBody>
            <a:bodyPr rtlCol="0" anchor="ctr"/>
            <a:lstStyle/>
            <a:p>
              <a:endParaRPr lang="en-IL"/>
            </a:p>
          </p:txBody>
        </p:sp>
        <p:sp>
          <p:nvSpPr>
            <p:cNvPr id="1875" name="Freeform: Shape 1874">
              <a:extLst>
                <a:ext uri="{FF2B5EF4-FFF2-40B4-BE49-F238E27FC236}">
                  <a16:creationId xmlns:a16="http://schemas.microsoft.com/office/drawing/2014/main" id="{7BB97D67-F4C4-F975-C046-B71FD29F789B}"/>
                </a:ext>
              </a:extLst>
            </p:cNvPr>
            <p:cNvSpPr/>
            <p:nvPr/>
          </p:nvSpPr>
          <p:spPr>
            <a:xfrm>
              <a:off x="7790215" y="4522370"/>
              <a:ext cx="295745" cy="303664"/>
            </a:xfrm>
            <a:custGeom>
              <a:avLst/>
              <a:gdLst>
                <a:gd name="connsiteX0" fmla="*/ 111791 w 222373"/>
                <a:gd name="connsiteY0" fmla="*/ 228233 h 228326"/>
                <a:gd name="connsiteX1" fmla="*/ 52920 w 222373"/>
                <a:gd name="connsiteY1" fmla="*/ 214561 h 228326"/>
                <a:gd name="connsiteX2" fmla="*/ 13858 w 222373"/>
                <a:gd name="connsiteY2" fmla="*/ 175500 h 228326"/>
                <a:gd name="connsiteX3" fmla="*/ 0 w 222373"/>
                <a:gd name="connsiteY3" fmla="*/ 115140 h 228326"/>
                <a:gd name="connsiteX4" fmla="*/ 14044 w 222373"/>
                <a:gd name="connsiteY4" fmla="*/ 53571 h 228326"/>
                <a:gd name="connsiteX5" fmla="*/ 53385 w 222373"/>
                <a:gd name="connsiteY5" fmla="*/ 13858 h 228326"/>
                <a:gd name="connsiteX6" fmla="*/ 111420 w 222373"/>
                <a:gd name="connsiteY6" fmla="*/ 0 h 228326"/>
                <a:gd name="connsiteX7" fmla="*/ 169826 w 222373"/>
                <a:gd name="connsiteY7" fmla="*/ 14323 h 228326"/>
                <a:gd name="connsiteX8" fmla="*/ 208516 w 222373"/>
                <a:gd name="connsiteY8" fmla="*/ 54222 h 228326"/>
                <a:gd name="connsiteX9" fmla="*/ 222374 w 222373"/>
                <a:gd name="connsiteY9" fmla="*/ 115605 h 228326"/>
                <a:gd name="connsiteX10" fmla="*/ 208702 w 222373"/>
                <a:gd name="connsiteY10" fmla="*/ 175965 h 228326"/>
                <a:gd name="connsiteX11" fmla="*/ 170477 w 222373"/>
                <a:gd name="connsiteY11" fmla="*/ 214841 h 228326"/>
                <a:gd name="connsiteX12" fmla="*/ 111791 w 222373"/>
                <a:gd name="connsiteY12" fmla="*/ 228326 h 228326"/>
                <a:gd name="connsiteX13" fmla="*/ 110954 w 222373"/>
                <a:gd name="connsiteY13" fmla="*/ 174384 h 228326"/>
                <a:gd name="connsiteX14" fmla="*/ 142111 w 222373"/>
                <a:gd name="connsiteY14" fmla="*/ 166013 h 228326"/>
                <a:gd name="connsiteX15" fmla="*/ 159131 w 222373"/>
                <a:gd name="connsiteY15" fmla="*/ 143971 h 228326"/>
                <a:gd name="connsiteX16" fmla="*/ 164339 w 222373"/>
                <a:gd name="connsiteY16" fmla="*/ 115140 h 228326"/>
                <a:gd name="connsiteX17" fmla="*/ 159131 w 222373"/>
                <a:gd name="connsiteY17" fmla="*/ 86122 h 228326"/>
                <a:gd name="connsiteX18" fmla="*/ 142297 w 222373"/>
                <a:gd name="connsiteY18" fmla="*/ 63243 h 228326"/>
                <a:gd name="connsiteX19" fmla="*/ 110954 w 222373"/>
                <a:gd name="connsiteY19" fmla="*/ 54222 h 228326"/>
                <a:gd name="connsiteX20" fmla="*/ 80263 w 222373"/>
                <a:gd name="connsiteY20" fmla="*/ 63243 h 228326"/>
                <a:gd name="connsiteX21" fmla="*/ 63243 w 222373"/>
                <a:gd name="connsiteY21" fmla="*/ 86122 h 228326"/>
                <a:gd name="connsiteX22" fmla="*/ 58035 w 222373"/>
                <a:gd name="connsiteY22" fmla="*/ 115140 h 228326"/>
                <a:gd name="connsiteX23" fmla="*/ 63243 w 222373"/>
                <a:gd name="connsiteY23" fmla="*/ 144157 h 228326"/>
                <a:gd name="connsiteX24" fmla="*/ 80263 w 222373"/>
                <a:gd name="connsiteY24" fmla="*/ 166013 h 228326"/>
                <a:gd name="connsiteX25" fmla="*/ 110954 w 222373"/>
                <a:gd name="connsiteY25" fmla="*/ 174384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373" h="228326">
                  <a:moveTo>
                    <a:pt x="111791" y="228233"/>
                  </a:moveTo>
                  <a:cubicBezTo>
                    <a:pt x="89377" y="228233"/>
                    <a:pt x="69753" y="223676"/>
                    <a:pt x="52920" y="214561"/>
                  </a:cubicBezTo>
                  <a:cubicBezTo>
                    <a:pt x="36086" y="205447"/>
                    <a:pt x="23065" y="192426"/>
                    <a:pt x="13858" y="175500"/>
                  </a:cubicBezTo>
                  <a:cubicBezTo>
                    <a:pt x="4650" y="158573"/>
                    <a:pt x="0" y="138484"/>
                    <a:pt x="0" y="115140"/>
                  </a:cubicBezTo>
                  <a:cubicBezTo>
                    <a:pt x="0" y="91795"/>
                    <a:pt x="4650" y="70776"/>
                    <a:pt x="14044" y="53571"/>
                  </a:cubicBezTo>
                  <a:cubicBezTo>
                    <a:pt x="23437" y="36365"/>
                    <a:pt x="36551" y="23065"/>
                    <a:pt x="53385" y="13858"/>
                  </a:cubicBezTo>
                  <a:cubicBezTo>
                    <a:pt x="70218" y="4650"/>
                    <a:pt x="89563" y="0"/>
                    <a:pt x="111420" y="0"/>
                  </a:cubicBezTo>
                  <a:cubicBezTo>
                    <a:pt x="133275" y="0"/>
                    <a:pt x="153272" y="4743"/>
                    <a:pt x="169826" y="14323"/>
                  </a:cubicBezTo>
                  <a:cubicBezTo>
                    <a:pt x="186381" y="23809"/>
                    <a:pt x="199216" y="37202"/>
                    <a:pt x="208516" y="54222"/>
                  </a:cubicBezTo>
                  <a:cubicBezTo>
                    <a:pt x="217724" y="71334"/>
                    <a:pt x="222374" y="91795"/>
                    <a:pt x="222374" y="115605"/>
                  </a:cubicBezTo>
                  <a:cubicBezTo>
                    <a:pt x="222374" y="139414"/>
                    <a:pt x="217817" y="158945"/>
                    <a:pt x="208702" y="175965"/>
                  </a:cubicBezTo>
                  <a:cubicBezTo>
                    <a:pt x="199588" y="192891"/>
                    <a:pt x="186846" y="205912"/>
                    <a:pt x="170477" y="214841"/>
                  </a:cubicBezTo>
                  <a:cubicBezTo>
                    <a:pt x="154109" y="223862"/>
                    <a:pt x="134578" y="228326"/>
                    <a:pt x="111791" y="228326"/>
                  </a:cubicBezTo>
                  <a:close/>
                  <a:moveTo>
                    <a:pt x="110954" y="174384"/>
                  </a:moveTo>
                  <a:cubicBezTo>
                    <a:pt x="123882" y="174384"/>
                    <a:pt x="134206" y="171593"/>
                    <a:pt x="142111" y="166013"/>
                  </a:cubicBezTo>
                  <a:cubicBezTo>
                    <a:pt x="149923" y="160433"/>
                    <a:pt x="155597" y="153085"/>
                    <a:pt x="159131" y="143971"/>
                  </a:cubicBezTo>
                  <a:cubicBezTo>
                    <a:pt x="162665" y="134857"/>
                    <a:pt x="164339" y="125277"/>
                    <a:pt x="164339" y="115140"/>
                  </a:cubicBezTo>
                  <a:cubicBezTo>
                    <a:pt x="164339" y="105002"/>
                    <a:pt x="162572" y="95423"/>
                    <a:pt x="159131" y="86122"/>
                  </a:cubicBezTo>
                  <a:cubicBezTo>
                    <a:pt x="155597" y="76915"/>
                    <a:pt x="150016" y="69288"/>
                    <a:pt x="142297" y="63243"/>
                  </a:cubicBezTo>
                  <a:cubicBezTo>
                    <a:pt x="134578" y="57198"/>
                    <a:pt x="124161" y="54222"/>
                    <a:pt x="110954" y="54222"/>
                  </a:cubicBezTo>
                  <a:cubicBezTo>
                    <a:pt x="97748" y="54222"/>
                    <a:pt x="88075" y="57198"/>
                    <a:pt x="80263" y="63243"/>
                  </a:cubicBezTo>
                  <a:cubicBezTo>
                    <a:pt x="72451" y="69288"/>
                    <a:pt x="66777" y="76915"/>
                    <a:pt x="63243" y="86122"/>
                  </a:cubicBezTo>
                  <a:cubicBezTo>
                    <a:pt x="59709" y="95330"/>
                    <a:pt x="58035" y="105002"/>
                    <a:pt x="58035" y="115140"/>
                  </a:cubicBezTo>
                  <a:cubicBezTo>
                    <a:pt x="58035" y="125277"/>
                    <a:pt x="59802" y="135136"/>
                    <a:pt x="63243" y="144157"/>
                  </a:cubicBezTo>
                  <a:cubicBezTo>
                    <a:pt x="66777" y="153179"/>
                    <a:pt x="72451" y="160433"/>
                    <a:pt x="80263" y="166013"/>
                  </a:cubicBezTo>
                  <a:cubicBezTo>
                    <a:pt x="88075" y="171593"/>
                    <a:pt x="98306" y="174384"/>
                    <a:pt x="110954" y="174384"/>
                  </a:cubicBezTo>
                  <a:close/>
                </a:path>
              </a:pathLst>
            </a:custGeom>
            <a:solidFill>
              <a:schemeClr val="tx1"/>
            </a:solidFill>
            <a:ln w="9285" cap="flat">
              <a:noFill/>
              <a:prstDash val="solid"/>
              <a:miter/>
            </a:ln>
          </p:spPr>
          <p:txBody>
            <a:bodyPr rtlCol="0" anchor="ctr"/>
            <a:lstStyle/>
            <a:p>
              <a:endParaRPr lang="en-IL"/>
            </a:p>
          </p:txBody>
        </p:sp>
        <p:sp>
          <p:nvSpPr>
            <p:cNvPr id="1876" name="Freeform: Shape 1875">
              <a:extLst>
                <a:ext uri="{FF2B5EF4-FFF2-40B4-BE49-F238E27FC236}">
                  <a16:creationId xmlns:a16="http://schemas.microsoft.com/office/drawing/2014/main" id="{DEDBE39E-8041-F9EF-7AA2-3CDD89FE6EA7}"/>
                </a:ext>
              </a:extLst>
            </p:cNvPr>
            <p:cNvSpPr/>
            <p:nvPr/>
          </p:nvSpPr>
          <p:spPr>
            <a:xfrm>
              <a:off x="8136677" y="4522247"/>
              <a:ext cx="182939" cy="299707"/>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7"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2"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1877" name="Freeform: Shape 1876">
              <a:extLst>
                <a:ext uri="{FF2B5EF4-FFF2-40B4-BE49-F238E27FC236}">
                  <a16:creationId xmlns:a16="http://schemas.microsoft.com/office/drawing/2014/main" id="{768A488F-D673-5B3A-1ACA-3094C722948E}"/>
                </a:ext>
              </a:extLst>
            </p:cNvPr>
            <p:cNvSpPr/>
            <p:nvPr/>
          </p:nvSpPr>
          <p:spPr>
            <a:xfrm>
              <a:off x="8357099" y="4426137"/>
              <a:ext cx="78297" cy="395814"/>
            </a:xfrm>
            <a:custGeom>
              <a:avLst/>
              <a:gdLst>
                <a:gd name="connsiteX0" fmla="*/ 0 w 58872"/>
                <a:gd name="connsiteY0" fmla="*/ 297615 h 297614"/>
                <a:gd name="connsiteX1" fmla="*/ 0 w 58872"/>
                <a:gd name="connsiteY1" fmla="*/ 0 h 297614"/>
                <a:gd name="connsiteX2" fmla="*/ 58872 w 58872"/>
                <a:gd name="connsiteY2" fmla="*/ 0 h 297614"/>
                <a:gd name="connsiteX3" fmla="*/ 58872 w 58872"/>
                <a:gd name="connsiteY3" fmla="*/ 297615 h 297614"/>
                <a:gd name="connsiteX4" fmla="*/ 0 w 58872"/>
                <a:gd name="connsiteY4" fmla="*/ 297615 h 29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2" h="297614">
                  <a:moveTo>
                    <a:pt x="0" y="297615"/>
                  </a:moveTo>
                  <a:lnTo>
                    <a:pt x="0" y="0"/>
                  </a:lnTo>
                  <a:lnTo>
                    <a:pt x="58872" y="0"/>
                  </a:lnTo>
                  <a:lnTo>
                    <a:pt x="58872" y="297615"/>
                  </a:lnTo>
                  <a:lnTo>
                    <a:pt x="0" y="297615"/>
                  </a:lnTo>
                  <a:close/>
                </a:path>
              </a:pathLst>
            </a:custGeom>
            <a:solidFill>
              <a:schemeClr val="tx1"/>
            </a:solidFill>
            <a:ln w="9285" cap="flat">
              <a:noFill/>
              <a:prstDash val="solid"/>
              <a:miter/>
            </a:ln>
          </p:spPr>
          <p:txBody>
            <a:bodyPr rtlCol="0" anchor="ctr"/>
            <a:lstStyle/>
            <a:p>
              <a:endParaRPr lang="en-IL"/>
            </a:p>
          </p:txBody>
        </p:sp>
        <p:sp>
          <p:nvSpPr>
            <p:cNvPr id="1878" name="Freeform: Shape 1877">
              <a:extLst>
                <a:ext uri="{FF2B5EF4-FFF2-40B4-BE49-F238E27FC236}">
                  <a16:creationId xmlns:a16="http://schemas.microsoft.com/office/drawing/2014/main" id="{79D22E89-1F22-1181-890A-46CBFF2EFADA}"/>
                </a:ext>
              </a:extLst>
            </p:cNvPr>
            <p:cNvSpPr/>
            <p:nvPr/>
          </p:nvSpPr>
          <p:spPr>
            <a:xfrm>
              <a:off x="8486738" y="4426133"/>
              <a:ext cx="299211" cy="399772"/>
            </a:xfrm>
            <a:custGeom>
              <a:avLst/>
              <a:gdLst>
                <a:gd name="connsiteX0" fmla="*/ 99701 w 224978"/>
                <a:gd name="connsiteY0" fmla="*/ 300591 h 300590"/>
                <a:gd name="connsiteX1" fmla="*/ 43991 w 224978"/>
                <a:gd name="connsiteY1" fmla="*/ 285245 h 300590"/>
                <a:gd name="connsiteX2" fmla="*/ 10974 w 224978"/>
                <a:gd name="connsiteY2" fmla="*/ 244044 h 300590"/>
                <a:gd name="connsiteX3" fmla="*/ 0 w 224978"/>
                <a:gd name="connsiteY3" fmla="*/ 186660 h 300590"/>
                <a:gd name="connsiteX4" fmla="*/ 11811 w 224978"/>
                <a:gd name="connsiteY4" fmla="*/ 127602 h 300590"/>
                <a:gd name="connsiteX5" fmla="*/ 46688 w 224978"/>
                <a:gd name="connsiteY5" fmla="*/ 87052 h 300590"/>
                <a:gd name="connsiteX6" fmla="*/ 104258 w 224978"/>
                <a:gd name="connsiteY6" fmla="*/ 72358 h 300590"/>
                <a:gd name="connsiteX7" fmla="*/ 127602 w 224978"/>
                <a:gd name="connsiteY7" fmla="*/ 75055 h 300590"/>
                <a:gd name="connsiteX8" fmla="*/ 149086 w 224978"/>
                <a:gd name="connsiteY8" fmla="*/ 83053 h 300590"/>
                <a:gd name="connsiteX9" fmla="*/ 166106 w 224978"/>
                <a:gd name="connsiteY9" fmla="*/ 96725 h 300590"/>
                <a:gd name="connsiteX10" fmla="*/ 166106 w 224978"/>
                <a:gd name="connsiteY10" fmla="*/ 0 h 300590"/>
                <a:gd name="connsiteX11" fmla="*/ 224978 w 224978"/>
                <a:gd name="connsiteY11" fmla="*/ 0 h 300590"/>
                <a:gd name="connsiteX12" fmla="*/ 224978 w 224978"/>
                <a:gd name="connsiteY12" fmla="*/ 297615 h 300590"/>
                <a:gd name="connsiteX13" fmla="*/ 167780 w 224978"/>
                <a:gd name="connsiteY13" fmla="*/ 297615 h 300590"/>
                <a:gd name="connsiteX14" fmla="*/ 166943 w 224978"/>
                <a:gd name="connsiteY14" fmla="*/ 272782 h 300590"/>
                <a:gd name="connsiteX15" fmla="*/ 148621 w 224978"/>
                <a:gd name="connsiteY15" fmla="*/ 288593 h 300590"/>
                <a:gd name="connsiteX16" fmla="*/ 125742 w 224978"/>
                <a:gd name="connsiteY16" fmla="*/ 297615 h 300590"/>
                <a:gd name="connsiteX17" fmla="*/ 99701 w 224978"/>
                <a:gd name="connsiteY17" fmla="*/ 300591 h 300590"/>
                <a:gd name="connsiteX18" fmla="*/ 111512 w 224978"/>
                <a:gd name="connsiteY18" fmla="*/ 247671 h 300590"/>
                <a:gd name="connsiteX19" fmla="*/ 142390 w 224978"/>
                <a:gd name="connsiteY19" fmla="*/ 238836 h 300590"/>
                <a:gd name="connsiteX20" fmla="*/ 160247 w 224978"/>
                <a:gd name="connsiteY20" fmla="*/ 216143 h 300590"/>
                <a:gd name="connsiteX21" fmla="*/ 166106 w 224978"/>
                <a:gd name="connsiteY21" fmla="*/ 186288 h 300590"/>
                <a:gd name="connsiteX22" fmla="*/ 160433 w 224978"/>
                <a:gd name="connsiteY22" fmla="*/ 156248 h 300590"/>
                <a:gd name="connsiteX23" fmla="*/ 142762 w 224978"/>
                <a:gd name="connsiteY23" fmla="*/ 134392 h 300590"/>
                <a:gd name="connsiteX24" fmla="*/ 111420 w 224978"/>
                <a:gd name="connsiteY24" fmla="*/ 126207 h 300590"/>
                <a:gd name="connsiteX25" fmla="*/ 80263 w 224978"/>
                <a:gd name="connsiteY25" fmla="*/ 135043 h 300590"/>
                <a:gd name="connsiteX26" fmla="*/ 63615 w 224978"/>
                <a:gd name="connsiteY26" fmla="*/ 157922 h 300590"/>
                <a:gd name="connsiteX27" fmla="*/ 58779 w 224978"/>
                <a:gd name="connsiteY27" fmla="*/ 187962 h 300590"/>
                <a:gd name="connsiteX28" fmla="*/ 61476 w 224978"/>
                <a:gd name="connsiteY28" fmla="*/ 210469 h 300590"/>
                <a:gd name="connsiteX29" fmla="*/ 70498 w 224978"/>
                <a:gd name="connsiteY29" fmla="*/ 229628 h 300590"/>
                <a:gd name="connsiteX30" fmla="*/ 86866 w 224978"/>
                <a:gd name="connsiteY30" fmla="*/ 242835 h 300590"/>
                <a:gd name="connsiteX31" fmla="*/ 111233 w 224978"/>
                <a:gd name="connsiteY31" fmla="*/ 247671 h 3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978" h="300590">
                  <a:moveTo>
                    <a:pt x="99701" y="300591"/>
                  </a:moveTo>
                  <a:cubicBezTo>
                    <a:pt x="77287" y="300591"/>
                    <a:pt x="58686" y="295475"/>
                    <a:pt x="43991" y="285245"/>
                  </a:cubicBezTo>
                  <a:cubicBezTo>
                    <a:pt x="29296" y="275014"/>
                    <a:pt x="18229" y="261250"/>
                    <a:pt x="10974" y="244044"/>
                  </a:cubicBezTo>
                  <a:cubicBezTo>
                    <a:pt x="3720" y="226838"/>
                    <a:pt x="0" y="207679"/>
                    <a:pt x="0" y="186660"/>
                  </a:cubicBezTo>
                  <a:cubicBezTo>
                    <a:pt x="0" y="164525"/>
                    <a:pt x="3906" y="144808"/>
                    <a:pt x="11811" y="127602"/>
                  </a:cubicBezTo>
                  <a:cubicBezTo>
                    <a:pt x="19624" y="110396"/>
                    <a:pt x="31250" y="96818"/>
                    <a:pt x="46688" y="87052"/>
                  </a:cubicBezTo>
                  <a:cubicBezTo>
                    <a:pt x="62127" y="77287"/>
                    <a:pt x="81286" y="72358"/>
                    <a:pt x="104258" y="72358"/>
                  </a:cubicBezTo>
                  <a:cubicBezTo>
                    <a:pt x="112070" y="72358"/>
                    <a:pt x="119883" y="73288"/>
                    <a:pt x="127602" y="75055"/>
                  </a:cubicBezTo>
                  <a:cubicBezTo>
                    <a:pt x="135322" y="76915"/>
                    <a:pt x="142483" y="79519"/>
                    <a:pt x="149086" y="83053"/>
                  </a:cubicBezTo>
                  <a:cubicBezTo>
                    <a:pt x="155690" y="86587"/>
                    <a:pt x="161363" y="91144"/>
                    <a:pt x="166106" y="96725"/>
                  </a:cubicBezTo>
                  <a:lnTo>
                    <a:pt x="166106" y="0"/>
                  </a:lnTo>
                  <a:lnTo>
                    <a:pt x="224978" y="0"/>
                  </a:lnTo>
                  <a:lnTo>
                    <a:pt x="224978" y="297615"/>
                  </a:lnTo>
                  <a:lnTo>
                    <a:pt x="167780" y="297615"/>
                  </a:lnTo>
                  <a:lnTo>
                    <a:pt x="166943" y="272782"/>
                  </a:lnTo>
                  <a:cubicBezTo>
                    <a:pt x="161921" y="279200"/>
                    <a:pt x="155783" y="284501"/>
                    <a:pt x="148621" y="288593"/>
                  </a:cubicBezTo>
                  <a:cubicBezTo>
                    <a:pt x="141460" y="292685"/>
                    <a:pt x="133834" y="295661"/>
                    <a:pt x="125742" y="297615"/>
                  </a:cubicBezTo>
                  <a:cubicBezTo>
                    <a:pt x="117651" y="299568"/>
                    <a:pt x="108908" y="300591"/>
                    <a:pt x="99701" y="300591"/>
                  </a:cubicBezTo>
                  <a:close/>
                  <a:moveTo>
                    <a:pt x="111512" y="247671"/>
                  </a:moveTo>
                  <a:cubicBezTo>
                    <a:pt x="124161" y="247671"/>
                    <a:pt x="134392" y="244695"/>
                    <a:pt x="142390" y="238836"/>
                  </a:cubicBezTo>
                  <a:cubicBezTo>
                    <a:pt x="150389" y="232976"/>
                    <a:pt x="156341" y="225350"/>
                    <a:pt x="160247" y="216143"/>
                  </a:cubicBezTo>
                  <a:cubicBezTo>
                    <a:pt x="164153" y="206935"/>
                    <a:pt x="166106" y="196984"/>
                    <a:pt x="166106" y="186288"/>
                  </a:cubicBezTo>
                  <a:cubicBezTo>
                    <a:pt x="166106" y="175593"/>
                    <a:pt x="164246" y="165362"/>
                    <a:pt x="160433" y="156248"/>
                  </a:cubicBezTo>
                  <a:cubicBezTo>
                    <a:pt x="156620" y="147133"/>
                    <a:pt x="150760" y="139879"/>
                    <a:pt x="142762" y="134392"/>
                  </a:cubicBezTo>
                  <a:cubicBezTo>
                    <a:pt x="134764" y="128904"/>
                    <a:pt x="124347" y="126207"/>
                    <a:pt x="111420" y="126207"/>
                  </a:cubicBezTo>
                  <a:cubicBezTo>
                    <a:pt x="98492" y="126207"/>
                    <a:pt x="88168" y="129183"/>
                    <a:pt x="80263" y="135043"/>
                  </a:cubicBezTo>
                  <a:cubicBezTo>
                    <a:pt x="72451" y="140902"/>
                    <a:pt x="66870" y="148528"/>
                    <a:pt x="63615" y="157922"/>
                  </a:cubicBezTo>
                  <a:cubicBezTo>
                    <a:pt x="60360" y="167315"/>
                    <a:pt x="58779" y="177360"/>
                    <a:pt x="58779" y="187962"/>
                  </a:cubicBezTo>
                  <a:cubicBezTo>
                    <a:pt x="58779" y="195775"/>
                    <a:pt x="59709" y="203308"/>
                    <a:pt x="61476" y="210469"/>
                  </a:cubicBezTo>
                  <a:cubicBezTo>
                    <a:pt x="63336" y="217631"/>
                    <a:pt x="66312" y="223955"/>
                    <a:pt x="70498" y="229628"/>
                  </a:cubicBezTo>
                  <a:cubicBezTo>
                    <a:pt x="74683" y="235209"/>
                    <a:pt x="80170" y="239673"/>
                    <a:pt x="86866" y="242835"/>
                  </a:cubicBezTo>
                  <a:cubicBezTo>
                    <a:pt x="93563" y="246090"/>
                    <a:pt x="101747" y="247671"/>
                    <a:pt x="111233" y="247671"/>
                  </a:cubicBezTo>
                  <a:close/>
                </a:path>
              </a:pathLst>
            </a:custGeom>
            <a:solidFill>
              <a:schemeClr val="tx1"/>
            </a:solidFill>
            <a:ln w="9285" cap="flat">
              <a:noFill/>
              <a:prstDash val="solid"/>
              <a:miter/>
            </a:ln>
          </p:spPr>
          <p:txBody>
            <a:bodyPr rtlCol="0" anchor="ctr"/>
            <a:lstStyle/>
            <a:p>
              <a:endParaRPr lang="en-IL"/>
            </a:p>
          </p:txBody>
        </p:sp>
      </p:grpSp>
    </p:spTree>
    <p:extLst>
      <p:ext uri="{BB962C8B-B14F-4D97-AF65-F5344CB8AC3E}">
        <p14:creationId xmlns:p14="http://schemas.microsoft.com/office/powerpoint/2010/main" val="27327650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901700" indent="-279400">
              <a:buClr>
                <a:schemeClr val="tx1">
                  <a:lumMod val="60000"/>
                  <a:lumOff val="40000"/>
                </a:schemeClr>
              </a:buClr>
              <a:buFont typeface="Arial" panose="020B0604020202020204" pitchFamily="34" charset="0"/>
              <a:buChar char="•"/>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cxnSp>
        <p:nvCxnSpPr>
          <p:cNvPr id="8" name="Straight Connector 7"/>
          <p:cNvCxnSpPr/>
          <p:nvPr userDrawn="1"/>
        </p:nvCxnSpPr>
        <p:spPr>
          <a:xfrm>
            <a:off x="615461" y="1354016"/>
            <a:ext cx="171625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50601054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1079500" indent="-457200">
              <a:buFontTx/>
              <a:buNone/>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3659935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83302019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5366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244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8291175" cy="10298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ext Placeholder 2"/>
          <p:cNvSpPr>
            <a:spLocks noGrp="1"/>
          </p:cNvSpPr>
          <p:nvPr>
            <p:ph type="body" idx="1"/>
          </p:nvPr>
        </p:nvSpPr>
        <p:spPr bwMode="auto">
          <a:xfrm>
            <a:off x="714500" y="1771181"/>
            <a:ext cx="16932039" cy="78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a:t>First Bullet</a:t>
            </a:r>
          </a:p>
          <a:p>
            <a:pPr marL="960438" lvl="1" indent="-338138" algn="l" rtl="0" eaLnBrk="0" fontAlgn="base" hangingPunct="0">
              <a:spcBef>
                <a:spcPts val="600"/>
              </a:spcBef>
              <a:spcAft>
                <a:spcPts val="600"/>
              </a:spcAft>
              <a:buClr>
                <a:schemeClr val="bg2"/>
              </a:buClr>
              <a:buSzPct val="80000"/>
            </a:pPr>
            <a:r>
              <a:rPr lang="en-US"/>
              <a:t>Second level</a:t>
            </a:r>
          </a:p>
        </p:txBody>
      </p:sp>
      <p:sp>
        <p:nvSpPr>
          <p:cNvPr id="512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Short Title Here</a:t>
            </a:r>
          </a:p>
        </p:txBody>
      </p:sp>
      <p:sp>
        <p:nvSpPr>
          <p:cNvPr id="7" name="Slide Number Placeholder 6"/>
          <p:cNvSpPr>
            <a:spLocks noGrp="1"/>
          </p:cNvSpPr>
          <p:nvPr>
            <p:ph type="sldNum" sz="quarter" idx="4"/>
          </p:nvPr>
        </p:nvSpPr>
        <p:spPr>
          <a:xfrm>
            <a:off x="383458" y="9602349"/>
            <a:ext cx="722671" cy="548279"/>
          </a:xfrm>
          <a:prstGeom prst="rect">
            <a:avLst/>
          </a:prstGeom>
        </p:spPr>
        <p:txBody>
          <a:bodyPr vert="horz" wrap="square" lIns="163229" tIns="81610" rIns="163229" bIns="81610" numCol="1" anchor="ctr" anchorCtr="0" compatLnSpc="1">
            <a:prstTxWarp prst="textNoShape">
              <a:avLst/>
            </a:prstTxWarp>
          </a:bodyPr>
          <a:lstStyle>
            <a:lvl1pPr algn="r">
              <a:defRPr sz="2000"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a:p>
        </p:txBody>
      </p:sp>
      <p:grpSp>
        <p:nvGrpSpPr>
          <p:cNvPr id="24" name="Group 23"/>
          <p:cNvGrpSpPr/>
          <p:nvPr userDrawn="1"/>
        </p:nvGrpSpPr>
        <p:grpSpPr>
          <a:xfrm>
            <a:off x="17001067" y="9730154"/>
            <a:ext cx="1002888" cy="356946"/>
            <a:chOff x="17092245" y="9730154"/>
            <a:chExt cx="911710"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473114504"/>
      </p:ext>
    </p:extLst>
  </p:cSld>
  <p:clrMap bg1="lt1" tx1="dk1" bg2="lt2" tx2="dk2" accent1="accent1" accent2="accent2" accent3="accent3" accent4="accent4" accent5="accent5" accent6="accent6" hlink="hlink" folHlink="folHlink"/>
  <p:sldLayoutIdLst>
    <p:sldLayoutId id="2147484219" r:id="rId1"/>
    <p:sldLayoutId id="2147484261" r:id="rId2"/>
    <p:sldLayoutId id="2147484220" r:id="rId3"/>
    <p:sldLayoutId id="2147484341" r:id="rId4"/>
    <p:sldLayoutId id="2147484274" r:id="rId5"/>
    <p:sldLayoutId id="2147484060" r:id="rId6"/>
    <p:sldLayoutId id="2147484392" r:id="rId7"/>
    <p:sldLayoutId id="2147484395" r:id="rId8"/>
    <p:sldLayoutId id="2147484396" r:id="rId9"/>
    <p:sldLayoutId id="2147484397" r:id="rId10"/>
    <p:sldLayoutId id="2147484398" r:id="rId11"/>
    <p:sldLayoutId id="2147484399" r:id="rId12"/>
    <p:sldLayoutId id="2147484400" r:id="rId13"/>
    <p:sldLayoutId id="2147484235" r:id="rId14"/>
    <p:sldLayoutId id="2147484239" r:id="rId15"/>
    <p:sldLayoutId id="2147484234" r:id="rId16"/>
    <p:sldLayoutId id="2147484195" r:id="rId17"/>
    <p:sldLayoutId id="2147484224" r:id="rId18"/>
    <p:sldLayoutId id="2147484382" r:id="rId19"/>
    <p:sldLayoutId id="2147484226" r:id="rId20"/>
    <p:sldLayoutId id="2147484365" r:id="rId21"/>
    <p:sldLayoutId id="2147484394" r:id="rId22"/>
    <p:sldLayoutId id="2147484372" r:id="rId23"/>
    <p:sldLayoutId id="2147484373" r:id="rId24"/>
    <p:sldLayoutId id="2147484377" r:id="rId25"/>
    <p:sldLayoutId id="2147484376" r:id="rId26"/>
    <p:sldLayoutId id="2147484378" r:id="rId27"/>
    <p:sldLayoutId id="2147484387" r:id="rId28"/>
    <p:sldLayoutId id="2147484348" r:id="rId29"/>
    <p:sldLayoutId id="2147484389" r:id="rId30"/>
    <p:sldLayoutId id="2147484350" r:id="rId31"/>
    <p:sldLayoutId id="2147484353" r:id="rId32"/>
    <p:sldLayoutId id="2147484354" r:id="rId33"/>
    <p:sldLayoutId id="2147484061" r:id="rId34"/>
    <p:sldLayoutId id="2147484393" r:id="rId35"/>
    <p:sldLayoutId id="2147484356" r:id="rId36"/>
    <p:sldLayoutId id="2147484386" r:id="rId37"/>
    <p:sldLayoutId id="2147484401" r:id="rId38"/>
    <p:sldLayoutId id="2147484402" r:id="rId39"/>
    <p:sldLayoutId id="2147484404" r:id="rId40"/>
  </p:sldLayoutIdLst>
  <p:transition spd="slow">
    <p:cover/>
  </p:transition>
  <p:hf hdr="0" ftr="0" dt="0"/>
  <p:txStyles>
    <p:titleStyle>
      <a:lvl1pPr marL="0" indent="0" algn="l" rtl="0" eaLnBrk="1" fontAlgn="base" hangingPunct="1">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1" fontAlgn="base" hangingPunct="1">
        <a:spcBef>
          <a:spcPct val="0"/>
        </a:spcBef>
        <a:spcAft>
          <a:spcPct val="0"/>
        </a:spcAft>
        <a:defRPr sz="4300">
          <a:solidFill>
            <a:schemeClr val="bg1"/>
          </a:solidFill>
          <a:latin typeface="Arial" pitchFamily="34" charset="0"/>
        </a:defRPr>
      </a:lvl2pPr>
      <a:lvl3pPr marL="150269" indent="167274" algn="l" rtl="0" eaLnBrk="1" fontAlgn="base" hangingPunct="1">
        <a:spcBef>
          <a:spcPct val="0"/>
        </a:spcBef>
        <a:spcAft>
          <a:spcPct val="0"/>
        </a:spcAft>
        <a:defRPr sz="4300">
          <a:solidFill>
            <a:schemeClr val="bg1"/>
          </a:solidFill>
          <a:latin typeface="Arial" pitchFamily="34" charset="0"/>
        </a:defRPr>
      </a:lvl3pPr>
      <a:lvl4pPr marL="150269" indent="167274" algn="l" rtl="0" eaLnBrk="1" fontAlgn="base" hangingPunct="1">
        <a:spcBef>
          <a:spcPct val="0"/>
        </a:spcBef>
        <a:spcAft>
          <a:spcPct val="0"/>
        </a:spcAft>
        <a:defRPr sz="4300">
          <a:solidFill>
            <a:schemeClr val="bg1"/>
          </a:solidFill>
          <a:latin typeface="Arial" pitchFamily="34" charset="0"/>
        </a:defRPr>
      </a:lvl4pPr>
      <a:lvl5pPr marL="150269" indent="167274" algn="l" rtl="0" eaLnBrk="1" fontAlgn="base" hangingPunct="1">
        <a:spcBef>
          <a:spcPct val="0"/>
        </a:spcBef>
        <a:spcAft>
          <a:spcPct val="0"/>
        </a:spcAft>
        <a:defRPr sz="4300">
          <a:solidFill>
            <a:schemeClr val="bg1"/>
          </a:solidFill>
          <a:latin typeface="Arial" pitchFamily="34" charset="0"/>
        </a:defRPr>
      </a:lvl5pPr>
      <a:lvl6pPr marL="816156" algn="l" rtl="0" eaLnBrk="1" fontAlgn="base" hangingPunct="1">
        <a:spcBef>
          <a:spcPct val="0"/>
        </a:spcBef>
        <a:spcAft>
          <a:spcPct val="0"/>
        </a:spcAft>
        <a:defRPr sz="3600" b="1">
          <a:solidFill>
            <a:schemeClr val="tx1"/>
          </a:solidFill>
          <a:latin typeface="Arial" pitchFamily="34" charset="0"/>
        </a:defRPr>
      </a:lvl6pPr>
      <a:lvl7pPr marL="1632302" algn="l" rtl="0" eaLnBrk="1" fontAlgn="base" hangingPunct="1">
        <a:spcBef>
          <a:spcPct val="0"/>
        </a:spcBef>
        <a:spcAft>
          <a:spcPct val="0"/>
        </a:spcAft>
        <a:defRPr sz="3600" b="1">
          <a:solidFill>
            <a:schemeClr val="tx1"/>
          </a:solidFill>
          <a:latin typeface="Arial" pitchFamily="34" charset="0"/>
        </a:defRPr>
      </a:lvl7pPr>
      <a:lvl8pPr marL="2448448" algn="l" rtl="0" eaLnBrk="1" fontAlgn="base" hangingPunct="1">
        <a:spcBef>
          <a:spcPct val="0"/>
        </a:spcBef>
        <a:spcAft>
          <a:spcPct val="0"/>
        </a:spcAft>
        <a:defRPr sz="3600" b="1">
          <a:solidFill>
            <a:schemeClr val="tx1"/>
          </a:solidFill>
          <a:latin typeface="Arial" pitchFamily="34" charset="0"/>
        </a:defRPr>
      </a:lvl8pPr>
      <a:lvl9pPr marL="3264604" algn="l" rtl="0" eaLnBrk="1" fontAlgn="base" hangingPunct="1">
        <a:spcBef>
          <a:spcPct val="0"/>
        </a:spcBef>
        <a:spcAft>
          <a:spcPct val="0"/>
        </a:spcAft>
        <a:defRPr sz="3600" b="1">
          <a:solidFill>
            <a:schemeClr val="tx1"/>
          </a:solidFill>
          <a:latin typeface="Arial" pitchFamily="34" charset="0"/>
        </a:defRPr>
      </a:lvl9pPr>
    </p:titleStyle>
    <p:bodyStyle>
      <a:lvl1pPr marL="447963" indent="-447963" algn="l" defTabSz="1414476" rtl="0" eaLnBrk="1" fontAlgn="base" hangingPunct="1">
        <a:spcBef>
          <a:spcPts val="1000"/>
        </a:spcBef>
        <a:spcAft>
          <a:spcPts val="0"/>
        </a:spcAft>
        <a:buClr>
          <a:srgbClr val="009EDB"/>
        </a:buClr>
        <a:buSzPct val="100000"/>
        <a:buFont typeface="Arial" panose="020B0604020202020204" pitchFamily="34" charset="0"/>
        <a:buChar char="•"/>
        <a:defRPr sz="3200" kern="1200" baseline="0">
          <a:solidFill>
            <a:schemeClr val="tx2"/>
          </a:solidFill>
          <a:latin typeface="Arial" panose="020B0604020202020204" pitchFamily="34" charset="0"/>
          <a:ea typeface="+mn-ea"/>
          <a:cs typeface="Arial" panose="020B0604020202020204" pitchFamily="34" charset="0"/>
        </a:defRPr>
      </a:lvl1pPr>
      <a:lvl2pPr marL="1079500" indent="-457200" algn="l" rtl="0" eaLnBrk="1" fontAlgn="base" hangingPunct="1">
        <a:spcBef>
          <a:spcPts val="600"/>
        </a:spcBef>
        <a:spcAft>
          <a:spcPts val="0"/>
        </a:spcAft>
        <a:buClr>
          <a:schemeClr val="bg2">
            <a:lumMod val="75000"/>
          </a:schemeClr>
        </a:buClr>
        <a:buSzPct val="80000"/>
        <a:buFont typeface="Arial" panose="020B0604020202020204" pitchFamily="34" charset="0"/>
        <a:buChar char="•"/>
        <a:defRPr lang="en-US" sz="28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1" fontAlgn="base" hangingPunct="1">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1443124" indent="-320382" algn="l" rtl="0" eaLnBrk="1" fontAlgn="base" hangingPunct="1">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766335" indent="-320382" algn="l" rtl="0" eaLnBrk="1" fontAlgn="base" hangingPunct="1">
        <a:spcBef>
          <a:spcPct val="20000"/>
        </a:spcBef>
        <a:spcAft>
          <a:spcPct val="0"/>
        </a:spcAft>
        <a:buClr>
          <a:srgbClr val="AFB7DB"/>
        </a:buClr>
        <a:buSzPct val="80000"/>
        <a:buFont typeface="Wingdings" pitchFamily="2" charset="2"/>
        <a:buChar char="§"/>
        <a:defRPr sz="2900" kern="120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302" rtl="0" eaLnBrk="1" latinLnBrk="0" hangingPunct="1">
        <a:defRPr sz="3200" kern="1200">
          <a:solidFill>
            <a:schemeClr val="tx1"/>
          </a:solidFill>
          <a:latin typeface="+mn-lt"/>
          <a:ea typeface="+mn-ea"/>
          <a:cs typeface="+mn-cs"/>
        </a:defRPr>
      </a:lvl1pPr>
      <a:lvl2pPr marL="816156" algn="l" defTabSz="1632302" rtl="0" eaLnBrk="1" latinLnBrk="0" hangingPunct="1">
        <a:defRPr sz="3200" kern="1200">
          <a:solidFill>
            <a:schemeClr val="tx1"/>
          </a:solidFill>
          <a:latin typeface="+mn-lt"/>
          <a:ea typeface="+mn-ea"/>
          <a:cs typeface="+mn-cs"/>
        </a:defRPr>
      </a:lvl2pPr>
      <a:lvl3pPr marL="1632302" algn="l" defTabSz="1632302" rtl="0" eaLnBrk="1" latinLnBrk="0" hangingPunct="1">
        <a:defRPr sz="3200" kern="1200">
          <a:solidFill>
            <a:schemeClr val="tx1"/>
          </a:solidFill>
          <a:latin typeface="+mn-lt"/>
          <a:ea typeface="+mn-ea"/>
          <a:cs typeface="+mn-cs"/>
        </a:defRPr>
      </a:lvl3pPr>
      <a:lvl4pPr marL="2448448" algn="l" defTabSz="1632302" rtl="0" eaLnBrk="1" latinLnBrk="0" hangingPunct="1">
        <a:defRPr sz="3200" kern="1200">
          <a:solidFill>
            <a:schemeClr val="tx1"/>
          </a:solidFill>
          <a:latin typeface="+mn-lt"/>
          <a:ea typeface="+mn-ea"/>
          <a:cs typeface="+mn-cs"/>
        </a:defRPr>
      </a:lvl4pPr>
      <a:lvl5pPr marL="3264604" algn="l" defTabSz="1632302" rtl="0" eaLnBrk="1" latinLnBrk="0" hangingPunct="1">
        <a:defRPr sz="3200" kern="1200">
          <a:solidFill>
            <a:schemeClr val="tx1"/>
          </a:solidFill>
          <a:latin typeface="+mn-lt"/>
          <a:ea typeface="+mn-ea"/>
          <a:cs typeface="+mn-cs"/>
        </a:defRPr>
      </a:lvl5pPr>
      <a:lvl6pPr marL="4080753" algn="l" defTabSz="1632302" rtl="0" eaLnBrk="1" latinLnBrk="0" hangingPunct="1">
        <a:defRPr sz="3200" kern="1200">
          <a:solidFill>
            <a:schemeClr val="tx1"/>
          </a:solidFill>
          <a:latin typeface="+mn-lt"/>
          <a:ea typeface="+mn-ea"/>
          <a:cs typeface="+mn-cs"/>
        </a:defRPr>
      </a:lvl6pPr>
      <a:lvl7pPr marL="4896904" algn="l" defTabSz="1632302" rtl="0" eaLnBrk="1" latinLnBrk="0" hangingPunct="1">
        <a:defRPr sz="3200" kern="1200">
          <a:solidFill>
            <a:schemeClr val="tx1"/>
          </a:solidFill>
          <a:latin typeface="+mn-lt"/>
          <a:ea typeface="+mn-ea"/>
          <a:cs typeface="+mn-cs"/>
        </a:defRPr>
      </a:lvl7pPr>
      <a:lvl8pPr marL="5713054" algn="l" defTabSz="1632302" rtl="0" eaLnBrk="1" latinLnBrk="0" hangingPunct="1">
        <a:defRPr sz="3200" kern="1200">
          <a:solidFill>
            <a:schemeClr val="tx1"/>
          </a:solidFill>
          <a:latin typeface="+mn-lt"/>
          <a:ea typeface="+mn-ea"/>
          <a:cs typeface="+mn-cs"/>
        </a:defRPr>
      </a:lvl8pPr>
      <a:lvl9pPr marL="6529212" algn="l" defTabSz="163230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A blue and green gradient&#10;&#10;AI-generated content may be incorrect.">
            <a:extLst>
              <a:ext uri="{FF2B5EF4-FFF2-40B4-BE49-F238E27FC236}">
                <a16:creationId xmlns:a16="http://schemas.microsoft.com/office/drawing/2014/main" id="{7FF8149F-7599-5F09-DB78-1B58775D183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r="-1" b="1105"/>
          <a:stretch>
            <a:fillRect/>
          </a:stretch>
        </p:blipFill>
        <p:spPr>
          <a:xfrm>
            <a:off x="268396" y="190656"/>
            <a:ext cx="17748156" cy="9916798"/>
          </a:xfrm>
          <a:noFill/>
        </p:spPr>
      </p:pic>
      <p:sp>
        <p:nvSpPr>
          <p:cNvPr id="124" name="Text Placeholder 4">
            <a:extLst>
              <a:ext uri="{FF2B5EF4-FFF2-40B4-BE49-F238E27FC236}">
                <a16:creationId xmlns:a16="http://schemas.microsoft.com/office/drawing/2014/main" id="{692B298C-41FD-444E-5E1B-739ECC69E34B}"/>
              </a:ext>
            </a:extLst>
          </p:cNvPr>
          <p:cNvSpPr>
            <a:spLocks noGrp="1"/>
          </p:cNvSpPr>
          <p:nvPr>
            <p:ph type="body" sz="quarter" idx="16"/>
          </p:nvPr>
        </p:nvSpPr>
        <p:spPr>
          <a:xfrm>
            <a:off x="13189153" y="7013869"/>
            <a:ext cx="3442280" cy="1938380"/>
          </a:xfrm>
        </p:spPr>
        <p:txBody>
          <a:bodyPr/>
          <a:lstStyle/>
          <a:p>
            <a:endParaRPr lang="en-US" dirty="0"/>
          </a:p>
        </p:txBody>
      </p:sp>
      <p:pic>
        <p:nvPicPr>
          <p:cNvPr id="2" name="slide_1" hidden="1">
            <a:hlinkClick r:id="" action="ppaction://media"/>
            <a:extLst>
              <a:ext uri="{FF2B5EF4-FFF2-40B4-BE49-F238E27FC236}">
                <a16:creationId xmlns:a16="http://schemas.microsoft.com/office/drawing/2014/main" id="{01C4C2FB-A972-BC4E-A100-D70FFF707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1" hidden="1">
            <a:hlinkClick r:id="" action="ppaction://media"/>
            <a:extLst>
              <a:ext uri="{FF2B5EF4-FFF2-40B4-BE49-F238E27FC236}">
                <a16:creationId xmlns:a16="http://schemas.microsoft.com/office/drawing/2014/main" id="{6BC42A00-0980-A331-6465-752717D50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754319249"/>
      </p:ext>
    </p:extLst>
  </p:cSld>
  <p:clrMapOvr>
    <a:masterClrMapping/>
  </p:clrMapOvr>
  <mc:AlternateContent xmlns:mc="http://schemas.openxmlformats.org/markup-compatibility/2006">
    <mc:Choice xmlns:p14="http://schemas.microsoft.com/office/powerpoint/2010/main" Requires="p14">
      <p:transition p14:dur="0" advClick="0" advTm="4248">
        <p:cover/>
      </p:transition>
    </mc:Choice>
    <mc:Fallback>
      <p:transition advClick="0" advTm="424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7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818E3-BB80-4291-A8AD-EC8510A661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CD1AD55-9ED7-43A2-8665-15C323C57F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EB44227-B409-43E6-B0E3-5B13A68BBB96}"/>
              </a:ext>
            </a:extLst>
          </p:cNvPr>
          <p:cNvPicPr>
            <a:picLocks noChangeAspect="1"/>
          </p:cNvPicPr>
          <p:nvPr/>
        </p:nvPicPr>
        <p:blipFill>
          <a:blip r:embed="rId5"/>
          <a:stretch>
            <a:fillRect/>
          </a:stretch>
        </p:blipFill>
        <p:spPr>
          <a:xfrm>
            <a:off x="967041" y="814920"/>
            <a:ext cx="12612896" cy="5713896"/>
          </a:xfrm>
          <a:prstGeom prst="rect">
            <a:avLst/>
          </a:prstGeom>
        </p:spPr>
      </p:pic>
      <p:pic>
        <p:nvPicPr>
          <p:cNvPr id="4" name="slide_10" hidden="1">
            <a:hlinkClick r:id="" action="ppaction://media"/>
            <a:extLst>
              <a:ext uri="{FF2B5EF4-FFF2-40B4-BE49-F238E27FC236}">
                <a16:creationId xmlns:a16="http://schemas.microsoft.com/office/drawing/2014/main" id="{6E6F6AFC-1D37-E4B4-CA48-6BDDDF03A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0" hidden="1">
            <a:hlinkClick r:id="" action="ppaction://media"/>
            <a:extLst>
              <a:ext uri="{FF2B5EF4-FFF2-40B4-BE49-F238E27FC236}">
                <a16:creationId xmlns:a16="http://schemas.microsoft.com/office/drawing/2014/main" id="{E863A358-44C1-7D48-6528-A08E32391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061897073"/>
      </p:ext>
    </p:extLst>
  </p:cSld>
  <p:clrMapOvr>
    <a:masterClrMapping/>
  </p:clrMapOvr>
  <mc:AlternateContent xmlns:mc="http://schemas.openxmlformats.org/markup-compatibility/2006">
    <mc:Choice xmlns:p14="http://schemas.microsoft.com/office/powerpoint/2010/main" Requires="p14">
      <p:transition p14:dur="0" advClick="0" advTm="25368">
        <p:cover/>
      </p:transition>
    </mc:Choice>
    <mc:Fallback>
      <p:transition advClick="0" advTm="25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62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3CFCB-8263-4322-A410-9D18A2BE16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8DD0DD-F144-44C7-B240-2322C6F6A6D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0BDCA137-B408-4B89-B8B3-0B150CBAFEB2}"/>
              </a:ext>
            </a:extLst>
          </p:cNvPr>
          <p:cNvPicPr>
            <a:picLocks noChangeAspect="1"/>
          </p:cNvPicPr>
          <p:nvPr/>
        </p:nvPicPr>
        <p:blipFill>
          <a:blip r:embed="rId5"/>
          <a:stretch>
            <a:fillRect/>
          </a:stretch>
        </p:blipFill>
        <p:spPr>
          <a:xfrm>
            <a:off x="621772" y="377910"/>
            <a:ext cx="15727700" cy="7721561"/>
          </a:xfrm>
          <a:prstGeom prst="rect">
            <a:avLst/>
          </a:prstGeom>
        </p:spPr>
      </p:pic>
      <p:pic>
        <p:nvPicPr>
          <p:cNvPr id="4" name="slide_11" hidden="1">
            <a:hlinkClick r:id="" action="ppaction://media"/>
            <a:extLst>
              <a:ext uri="{FF2B5EF4-FFF2-40B4-BE49-F238E27FC236}">
                <a16:creationId xmlns:a16="http://schemas.microsoft.com/office/drawing/2014/main" id="{8A9219E9-C7BB-A374-9282-A333442838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1" hidden="1">
            <a:hlinkClick r:id="" action="ppaction://media"/>
            <a:extLst>
              <a:ext uri="{FF2B5EF4-FFF2-40B4-BE49-F238E27FC236}">
                <a16:creationId xmlns:a16="http://schemas.microsoft.com/office/drawing/2014/main" id="{7226F64B-83BD-7335-A0C9-643AAD24C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41875220"/>
      </p:ext>
    </p:extLst>
  </p:cSld>
  <p:clrMapOvr>
    <a:masterClrMapping/>
  </p:clrMapOvr>
  <mc:AlternateContent xmlns:mc="http://schemas.openxmlformats.org/markup-compatibility/2006">
    <mc:Choice xmlns:p14="http://schemas.microsoft.com/office/powerpoint/2010/main" Requires="p14">
      <p:transition p14:dur="0" advClick="0" advTm="11352">
        <p:cover/>
      </p:transition>
    </mc:Choice>
    <mc:Fallback>
      <p:transition advClick="0" advTm="1135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3A9D-76CB-40E8-BAE6-510ECA8BBC7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CC67D4F-A731-468A-A7B4-CD7BA8DC1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6C07274-B322-4E9E-BDC5-A85E452DAC73}"/>
              </a:ext>
            </a:extLst>
          </p:cNvPr>
          <p:cNvSpPr>
            <a:spLocks noGrp="1"/>
          </p:cNvSpPr>
          <p:nvPr>
            <p:ph type="sldNum" sz="quarter" idx="11"/>
          </p:nvPr>
        </p:nvSpPr>
        <p:spPr/>
        <p:txBody>
          <a:bodyPr/>
          <a:lstStyle/>
          <a:p>
            <a:pPr>
              <a:defRPr/>
            </a:pPr>
            <a:fld id="{162E4A84-A8F2-424A-AAF2-679D4EB18637}" type="slidenum">
              <a:rPr lang="en-US" smtClean="0"/>
              <a:pPr>
                <a:defRPr/>
              </a:pPr>
              <a:t>12</a:t>
            </a:fld>
            <a:endParaRPr lang="en-US"/>
          </a:p>
        </p:txBody>
      </p:sp>
      <p:pic>
        <p:nvPicPr>
          <p:cNvPr id="6" name="Picture 5">
            <a:extLst>
              <a:ext uri="{FF2B5EF4-FFF2-40B4-BE49-F238E27FC236}">
                <a16:creationId xmlns:a16="http://schemas.microsoft.com/office/drawing/2014/main" id="{2B0C1893-4AB9-460C-9821-630CE8E096DE}"/>
              </a:ext>
            </a:extLst>
          </p:cNvPr>
          <p:cNvPicPr>
            <a:picLocks noChangeAspect="1"/>
          </p:cNvPicPr>
          <p:nvPr/>
        </p:nvPicPr>
        <p:blipFill>
          <a:blip r:embed="rId5"/>
          <a:stretch>
            <a:fillRect/>
          </a:stretch>
        </p:blipFill>
        <p:spPr>
          <a:xfrm>
            <a:off x="737364" y="377909"/>
            <a:ext cx="10838940" cy="10047113"/>
          </a:xfrm>
          <a:prstGeom prst="rect">
            <a:avLst/>
          </a:prstGeom>
        </p:spPr>
      </p:pic>
      <p:pic>
        <p:nvPicPr>
          <p:cNvPr id="5" name="slide_12" hidden="1">
            <a:hlinkClick r:id="" action="ppaction://media"/>
            <a:extLst>
              <a:ext uri="{FF2B5EF4-FFF2-40B4-BE49-F238E27FC236}">
                <a16:creationId xmlns:a16="http://schemas.microsoft.com/office/drawing/2014/main" id="{91DD3670-9637-B767-49CF-22407711C5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2" hidden="1">
            <a:hlinkClick r:id="" action="ppaction://media"/>
            <a:extLst>
              <a:ext uri="{FF2B5EF4-FFF2-40B4-BE49-F238E27FC236}">
                <a16:creationId xmlns:a16="http://schemas.microsoft.com/office/drawing/2014/main" id="{FEBE2AED-23BE-CEA6-1242-9B423D5AC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785599412"/>
      </p:ext>
    </p:extLst>
  </p:cSld>
  <p:clrMapOvr>
    <a:masterClrMapping/>
  </p:clrMapOvr>
  <mc:AlternateContent xmlns:mc="http://schemas.openxmlformats.org/markup-compatibility/2006">
    <mc:Choice xmlns:p14="http://schemas.microsoft.com/office/powerpoint/2010/main" Requires="p14">
      <p:transition p14:dur="0" advClick="0" advTm="27840">
        <p:cover/>
      </p:transition>
    </mc:Choice>
    <mc:Fallback>
      <p:transition advClick="0" advTm="2784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81771-CDAA-42A0-B83F-B1EF727296F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B670B3B-F1BF-4C9D-90F6-067444AE6FE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A5AACEC-D755-467F-8AD8-642C8B5EB7D2}"/>
              </a:ext>
            </a:extLst>
          </p:cNvPr>
          <p:cNvSpPr>
            <a:spLocks noGrp="1"/>
          </p:cNvSpPr>
          <p:nvPr>
            <p:ph type="sldNum" sz="quarter" idx="11"/>
          </p:nvPr>
        </p:nvSpPr>
        <p:spPr/>
        <p:txBody>
          <a:bodyPr/>
          <a:lstStyle/>
          <a:p>
            <a:pPr>
              <a:defRPr/>
            </a:pPr>
            <a:fld id="{162E4A84-A8F2-424A-AAF2-679D4EB18637}" type="slidenum">
              <a:rPr lang="en-US" smtClean="0"/>
              <a:pPr>
                <a:defRPr/>
              </a:pPr>
              <a:t>13</a:t>
            </a:fld>
            <a:endParaRPr lang="en-US"/>
          </a:p>
        </p:txBody>
      </p:sp>
      <p:pic>
        <p:nvPicPr>
          <p:cNvPr id="6" name="Picture 5">
            <a:extLst>
              <a:ext uri="{FF2B5EF4-FFF2-40B4-BE49-F238E27FC236}">
                <a16:creationId xmlns:a16="http://schemas.microsoft.com/office/drawing/2014/main" id="{1007514B-862B-4BD3-B1D1-BFEEB3398A55}"/>
              </a:ext>
            </a:extLst>
          </p:cNvPr>
          <p:cNvPicPr>
            <a:picLocks noChangeAspect="1"/>
          </p:cNvPicPr>
          <p:nvPr/>
        </p:nvPicPr>
        <p:blipFill>
          <a:blip r:embed="rId5"/>
          <a:stretch>
            <a:fillRect/>
          </a:stretch>
        </p:blipFill>
        <p:spPr>
          <a:xfrm>
            <a:off x="621772" y="377910"/>
            <a:ext cx="12947924" cy="10012664"/>
          </a:xfrm>
          <a:prstGeom prst="rect">
            <a:avLst/>
          </a:prstGeom>
        </p:spPr>
      </p:pic>
      <p:pic>
        <p:nvPicPr>
          <p:cNvPr id="5" name="slide_13" hidden="1">
            <a:hlinkClick r:id="" action="ppaction://media"/>
            <a:extLst>
              <a:ext uri="{FF2B5EF4-FFF2-40B4-BE49-F238E27FC236}">
                <a16:creationId xmlns:a16="http://schemas.microsoft.com/office/drawing/2014/main" id="{7CDB77EF-D84D-D54C-6F88-E8DF5C7E3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3" hidden="1">
            <a:hlinkClick r:id="" action="ppaction://media"/>
            <a:extLst>
              <a:ext uri="{FF2B5EF4-FFF2-40B4-BE49-F238E27FC236}">
                <a16:creationId xmlns:a16="http://schemas.microsoft.com/office/drawing/2014/main" id="{D9A6BB46-1298-2B85-7677-E2DD34B85F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267493592"/>
      </p:ext>
    </p:extLst>
  </p:cSld>
  <p:clrMapOvr>
    <a:masterClrMapping/>
  </p:clrMapOvr>
  <mc:AlternateContent xmlns:mc="http://schemas.openxmlformats.org/markup-compatibility/2006">
    <mc:Choice xmlns:p14="http://schemas.microsoft.com/office/powerpoint/2010/main" Requires="p14">
      <p:transition p14:dur="0" advClick="0" advTm="20160">
        <p:cover/>
      </p:transition>
    </mc:Choice>
    <mc:Fallback>
      <p:transition advClick="0" advTm="2016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63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_14" hidden="1">
            <a:hlinkClick r:id="" action="ppaction://media"/>
            <a:extLst>
              <a:ext uri="{FF2B5EF4-FFF2-40B4-BE49-F238E27FC236}">
                <a16:creationId xmlns:a16="http://schemas.microsoft.com/office/drawing/2014/main" id="{47B515B4-A76A-4E5C-D81F-688AB9E91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pic>
        <p:nvPicPr>
          <p:cNvPr id="3" name="slide_14" hidden="1">
            <a:hlinkClick r:id="" action="ppaction://media"/>
            <a:extLst>
              <a:ext uri="{FF2B5EF4-FFF2-40B4-BE49-F238E27FC236}">
                <a16:creationId xmlns:a16="http://schemas.microsoft.com/office/drawing/2014/main" id="{8E26C275-2DA2-0A09-2243-09006D197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2977926562"/>
      </p:ext>
    </p:extLst>
  </p:cSld>
  <p:clrMapOvr>
    <a:masterClrMapping/>
  </p:clrMapOvr>
  <mc:AlternateContent xmlns:mc="http://schemas.openxmlformats.org/markup-compatibility/2006">
    <mc:Choice xmlns:p14="http://schemas.microsoft.com/office/powerpoint/2010/main" Requires="p14">
      <p:transition p14:dur="0" advClick="0" advTm="8592">
        <p:cover/>
      </p:transition>
    </mc:Choice>
    <mc:Fallback>
      <p:transition advClick="0" advTm="859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11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83C8631B-C4D5-4C9C-84BC-F3AA4ED6FD03}"/>
              </a:ext>
            </a:extLst>
          </p:cNvPr>
          <p:cNvPicPr>
            <a:picLocks noChangeAspect="1"/>
          </p:cNvPicPr>
          <p:nvPr/>
        </p:nvPicPr>
        <p:blipFill rotWithShape="1">
          <a:blip r:embed="rId5">
            <a:extLst>
              <a:ext uri="{28A0092B-C50C-407E-A947-70E740481C1C}">
                <a14:useLocalDpi xmlns:a14="http://schemas.microsoft.com/office/drawing/2010/main" val="0"/>
              </a:ext>
            </a:extLst>
          </a:blip>
          <a:srcRect b="1993"/>
          <a:stretch/>
        </p:blipFill>
        <p:spPr>
          <a:xfrm>
            <a:off x="0" y="0"/>
            <a:ext cx="18333388" cy="10298113"/>
          </a:xfrm>
          <a:prstGeom prst="rect">
            <a:avLst/>
          </a:prstGeom>
        </p:spPr>
      </p:pic>
      <p:sp>
        <p:nvSpPr>
          <p:cNvPr id="4" name="TextBox 3">
            <a:extLst>
              <a:ext uri="{FF2B5EF4-FFF2-40B4-BE49-F238E27FC236}">
                <a16:creationId xmlns:a16="http://schemas.microsoft.com/office/drawing/2014/main" id="{689148C2-8654-4B94-81D1-9B0FD792781F}"/>
              </a:ext>
            </a:extLst>
          </p:cNvPr>
          <p:cNvSpPr txBox="1"/>
          <p:nvPr/>
        </p:nvSpPr>
        <p:spPr>
          <a:xfrm>
            <a:off x="11245517" y="6368716"/>
            <a:ext cx="5277852" cy="1077218"/>
          </a:xfrm>
          <a:prstGeom prst="rect">
            <a:avLst/>
          </a:prstGeom>
          <a:noFill/>
        </p:spPr>
        <p:txBody>
          <a:bodyPr wrap="square" rtlCol="0">
            <a:spAutoFit/>
          </a:bodyPr>
          <a:lstStyle/>
          <a:p>
            <a:r>
              <a:rPr lang="en-US" sz="3200" b="1"/>
              <a:t>IFM-X </a:t>
            </a:r>
            <a:r>
              <a:rPr lang="en-US" sz="3200" b="1" i="0">
                <a:solidFill>
                  <a:srgbClr val="404041"/>
                </a:solidFill>
                <a:effectLst/>
                <a:latin typeface="Open Sans" panose="020B0606030504020204" pitchFamily="34" charset="0"/>
              </a:rPr>
              <a:t>Data Stream  Integration</a:t>
            </a:r>
            <a:endParaRPr lang="en-US" sz="3200"/>
          </a:p>
        </p:txBody>
      </p:sp>
      <p:sp>
        <p:nvSpPr>
          <p:cNvPr id="5" name="TextBox 4">
            <a:extLst>
              <a:ext uri="{FF2B5EF4-FFF2-40B4-BE49-F238E27FC236}">
                <a16:creationId xmlns:a16="http://schemas.microsoft.com/office/drawing/2014/main" id="{4DEC5E63-46BF-4565-AF0A-CC7B3CB260F8}"/>
              </a:ext>
            </a:extLst>
          </p:cNvPr>
          <p:cNvSpPr txBox="1"/>
          <p:nvPr/>
        </p:nvSpPr>
        <p:spPr>
          <a:xfrm>
            <a:off x="11117501" y="7445934"/>
            <a:ext cx="5277852" cy="2062103"/>
          </a:xfrm>
          <a:prstGeom prst="rect">
            <a:avLst/>
          </a:prstGeom>
          <a:noFill/>
        </p:spPr>
        <p:txBody>
          <a:bodyPr wrap="square" rtlCol="0">
            <a:spAutoFit/>
          </a:bodyPr>
          <a:lstStyle/>
          <a:p>
            <a:r>
              <a:rPr lang="en-US" sz="3200" dirty="0">
                <a:solidFill>
                  <a:srgbClr val="404041"/>
                </a:solidFill>
                <a:latin typeface="Open Sans" panose="020B0606030504020204" pitchFamily="34" charset="0"/>
              </a:rPr>
              <a:t>Understanding integration of semi-structured data streams in IFM Component</a:t>
            </a:r>
          </a:p>
        </p:txBody>
      </p:sp>
      <p:pic>
        <p:nvPicPr>
          <p:cNvPr id="2" name="slide_2" hidden="1">
            <a:hlinkClick r:id="" action="ppaction://media"/>
            <a:extLst>
              <a:ext uri="{FF2B5EF4-FFF2-40B4-BE49-F238E27FC236}">
                <a16:creationId xmlns:a16="http://schemas.microsoft.com/office/drawing/2014/main" id="{DD3C020F-FD89-EC40-48E8-A2EF1A548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2" hidden="1">
            <a:hlinkClick r:id="" action="ppaction://media"/>
            <a:extLst>
              <a:ext uri="{FF2B5EF4-FFF2-40B4-BE49-F238E27FC236}">
                <a16:creationId xmlns:a16="http://schemas.microsoft.com/office/drawing/2014/main" id="{8895F07F-D88D-DBB3-4C23-DE30EB0B2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3598837947"/>
      </p:ext>
    </p:extLst>
  </p:cSld>
  <p:clrMapOvr>
    <a:masterClrMapping/>
  </p:clrMapOvr>
  <mc:AlternateContent xmlns:mc="http://schemas.openxmlformats.org/markup-compatibility/2006">
    <mc:Choice xmlns:p14="http://schemas.microsoft.com/office/powerpoint/2010/main" Requires="p14">
      <p:transition p14:dur="0" advClick="0" advTm="13104">
        <p:cover/>
      </p:transition>
    </mc:Choice>
    <mc:Fallback>
      <p:transition advClick="0" advTm="1310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0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F0921-E52A-499C-BE7C-2FC4F9A2585B}"/>
              </a:ext>
            </a:extLst>
          </p:cNvPr>
          <p:cNvSpPr>
            <a:spLocks noGrp="1"/>
          </p:cNvSpPr>
          <p:nvPr>
            <p:ph type="title"/>
          </p:nvPr>
        </p:nvSpPr>
        <p:spPr/>
        <p:txBody>
          <a:bodyPr/>
          <a:lstStyle/>
          <a:p>
            <a:r>
              <a:rPr lang="en-US"/>
              <a:t>Data Integration Management</a:t>
            </a:r>
          </a:p>
        </p:txBody>
      </p:sp>
      <p:sp>
        <p:nvSpPr>
          <p:cNvPr id="2" name="Rectangle 1">
            <a:extLst>
              <a:ext uri="{FF2B5EF4-FFF2-40B4-BE49-F238E27FC236}">
                <a16:creationId xmlns:a16="http://schemas.microsoft.com/office/drawing/2014/main" id="{78EFF1F8-3593-47EC-B398-880122F09D36}"/>
              </a:ext>
            </a:extLst>
          </p:cNvPr>
          <p:cNvSpPr/>
          <p:nvPr/>
        </p:nvSpPr>
        <p:spPr>
          <a:xfrm>
            <a:off x="737364" y="3019009"/>
            <a:ext cx="5968236" cy="5158154"/>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r>
              <a:rPr lang="en-US" sz="2400"/>
              <a:t>{</a:t>
            </a:r>
          </a:p>
          <a:p>
            <a:pPr>
              <a:lnSpc>
                <a:spcPts val="3600"/>
              </a:lnSpc>
            </a:pPr>
            <a:r>
              <a:rPr lang="en-US" sz="2400"/>
              <a:t>	</a:t>
            </a:r>
            <a:r>
              <a:rPr lang="en-US" sz="2400" err="1"/>
              <a:t>rootingIndicator</a:t>
            </a:r>
            <a:r>
              <a:rPr lang="en-US" sz="2400"/>
              <a:t>: "True",</a:t>
            </a:r>
          </a:p>
          <a:p>
            <a:pPr>
              <a:lnSpc>
                <a:spcPts val="3600"/>
              </a:lnSpc>
            </a:pPr>
            <a:r>
              <a:rPr lang="en-US" sz="2400"/>
              <a:t>	</a:t>
            </a:r>
            <a:r>
              <a:rPr lang="en-US" sz="2400" err="1"/>
              <a:t>malwareIndicator</a:t>
            </a:r>
            <a:r>
              <a:rPr lang="en-US" sz="2400"/>
              <a:t>: "True",</a:t>
            </a:r>
          </a:p>
          <a:p>
            <a:pPr>
              <a:lnSpc>
                <a:spcPts val="3600"/>
              </a:lnSpc>
            </a:pPr>
            <a:r>
              <a:rPr lang="en-US" sz="2400"/>
              <a:t>	</a:t>
            </a:r>
            <a:r>
              <a:rPr lang="en-US" sz="2400" err="1"/>
              <a:t>suspiciousAppsIndicator</a:t>
            </a:r>
            <a:r>
              <a:rPr lang="en-US" sz="2400"/>
              <a:t>: "True",</a:t>
            </a:r>
          </a:p>
          <a:p>
            <a:pPr>
              <a:lnSpc>
                <a:spcPts val="3600"/>
              </a:lnSpc>
            </a:pPr>
            <a:r>
              <a:rPr lang="en-US" sz="2400"/>
              <a:t>	</a:t>
            </a:r>
            <a:r>
              <a:rPr lang="en-US" sz="2400" err="1"/>
              <a:t>deviceID</a:t>
            </a:r>
            <a:r>
              <a:rPr lang="en-US" sz="2400"/>
              <a:t>: "44FFBAD^A3",</a:t>
            </a:r>
          </a:p>
          <a:p>
            <a:pPr>
              <a:lnSpc>
                <a:spcPts val="3600"/>
              </a:lnSpc>
            </a:pPr>
            <a:r>
              <a:rPr lang="en-US" sz="2400"/>
              <a:t>	</a:t>
            </a:r>
            <a:r>
              <a:rPr lang="en-US" sz="2400" err="1"/>
              <a:t>applicationID</a:t>
            </a:r>
            <a:r>
              <a:rPr lang="en-US" sz="2400"/>
              <a:t>: "TTWGSH2300",</a:t>
            </a:r>
          </a:p>
          <a:p>
            <a:pPr>
              <a:lnSpc>
                <a:spcPts val="3600"/>
              </a:lnSpc>
            </a:pPr>
            <a:r>
              <a:rPr lang="en-US" sz="2400"/>
              <a:t>	</a:t>
            </a:r>
            <a:r>
              <a:rPr lang="en-US" sz="2400" err="1"/>
              <a:t>devicelogicalname</a:t>
            </a:r>
            <a:r>
              <a:rPr lang="en-US" sz="2400"/>
              <a:t>: "MARKLT".</a:t>
            </a:r>
          </a:p>
          <a:p>
            <a:pPr>
              <a:lnSpc>
                <a:spcPts val="3600"/>
              </a:lnSpc>
            </a:pPr>
            <a:r>
              <a:rPr lang="en-US" sz="2400"/>
              <a:t>	</a:t>
            </a:r>
            <a:r>
              <a:rPr lang="en-US" sz="2400" err="1"/>
              <a:t>timeZone</a:t>
            </a:r>
            <a:r>
              <a:rPr lang="en-US" sz="2400"/>
              <a:t>: "EST,</a:t>
            </a:r>
          </a:p>
          <a:p>
            <a:pPr>
              <a:lnSpc>
                <a:spcPts val="3600"/>
              </a:lnSpc>
            </a:pPr>
            <a:r>
              <a:rPr lang="en-US" sz="2400"/>
              <a:t>	</a:t>
            </a:r>
            <a:r>
              <a:rPr lang="en-US" sz="2400" err="1"/>
              <a:t>userID</a:t>
            </a:r>
            <a:r>
              <a:rPr lang="en-US" sz="2400"/>
              <a:t>: "MARKSMITH",</a:t>
            </a:r>
          </a:p>
          <a:p>
            <a:pPr>
              <a:lnSpc>
                <a:spcPts val="3600"/>
              </a:lnSpc>
            </a:pPr>
            <a:r>
              <a:rPr lang="en-US" sz="2400"/>
              <a:t>	sessionID:"832476287AA"</a:t>
            </a:r>
          </a:p>
          <a:p>
            <a:pPr>
              <a:lnSpc>
                <a:spcPts val="3600"/>
              </a:lnSpc>
            </a:pPr>
            <a:r>
              <a:rPr lang="en-US" sz="2400"/>
              <a:t>}</a:t>
            </a:r>
          </a:p>
        </p:txBody>
      </p:sp>
      <p:sp>
        <p:nvSpPr>
          <p:cNvPr id="49" name="Rectangle 48">
            <a:extLst>
              <a:ext uri="{FF2B5EF4-FFF2-40B4-BE49-F238E27FC236}">
                <a16:creationId xmlns:a16="http://schemas.microsoft.com/office/drawing/2014/main" id="{68BA37DA-66E1-455F-A69A-F847E6432E37}"/>
              </a:ext>
            </a:extLst>
          </p:cNvPr>
          <p:cNvSpPr/>
          <p:nvPr/>
        </p:nvSpPr>
        <p:spPr>
          <a:xfrm>
            <a:off x="7151078" y="3019008"/>
            <a:ext cx="5298830" cy="5158155"/>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endParaRPr lang="en-US" sz="2400"/>
          </a:p>
        </p:txBody>
      </p:sp>
      <p:sp>
        <p:nvSpPr>
          <p:cNvPr id="53" name="Rectangle 52">
            <a:extLst>
              <a:ext uri="{FF2B5EF4-FFF2-40B4-BE49-F238E27FC236}">
                <a16:creationId xmlns:a16="http://schemas.microsoft.com/office/drawing/2014/main" id="{5F320299-1D7F-4D7B-AED8-C34E7DC2C3BA}"/>
              </a:ext>
            </a:extLst>
          </p:cNvPr>
          <p:cNvSpPr/>
          <p:nvPr/>
        </p:nvSpPr>
        <p:spPr>
          <a:xfrm>
            <a:off x="12895386" y="3019008"/>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Policy Manager</a:t>
            </a:r>
          </a:p>
        </p:txBody>
      </p:sp>
      <p:sp>
        <p:nvSpPr>
          <p:cNvPr id="55" name="Rectangle 54">
            <a:extLst>
              <a:ext uri="{FF2B5EF4-FFF2-40B4-BE49-F238E27FC236}">
                <a16:creationId xmlns:a16="http://schemas.microsoft.com/office/drawing/2014/main" id="{B87BF07B-5453-4358-AB4B-06EEB815CD52}"/>
              </a:ext>
            </a:extLst>
          </p:cNvPr>
          <p:cNvSpPr/>
          <p:nvPr/>
        </p:nvSpPr>
        <p:spPr>
          <a:xfrm>
            <a:off x="12895386" y="4402332"/>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Alerts</a:t>
            </a:r>
          </a:p>
        </p:txBody>
      </p:sp>
      <p:sp>
        <p:nvSpPr>
          <p:cNvPr id="56" name="Rectangle 55">
            <a:extLst>
              <a:ext uri="{FF2B5EF4-FFF2-40B4-BE49-F238E27FC236}">
                <a16:creationId xmlns:a16="http://schemas.microsoft.com/office/drawing/2014/main" id="{6C0AAB33-AEBA-44D8-ABD5-D7F902F0DFD6}"/>
              </a:ext>
            </a:extLst>
          </p:cNvPr>
          <p:cNvSpPr/>
          <p:nvPr/>
        </p:nvSpPr>
        <p:spPr>
          <a:xfrm>
            <a:off x="12895386" y="5785655"/>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Analytics</a:t>
            </a:r>
          </a:p>
        </p:txBody>
      </p:sp>
      <p:sp>
        <p:nvSpPr>
          <p:cNvPr id="57" name="Rectangle 56">
            <a:extLst>
              <a:ext uri="{FF2B5EF4-FFF2-40B4-BE49-F238E27FC236}">
                <a16:creationId xmlns:a16="http://schemas.microsoft.com/office/drawing/2014/main" id="{E83E9224-F879-49E5-B80B-7BE57D427C20}"/>
              </a:ext>
            </a:extLst>
          </p:cNvPr>
          <p:cNvSpPr/>
          <p:nvPr/>
        </p:nvSpPr>
        <p:spPr>
          <a:xfrm>
            <a:off x="12895386" y="7145533"/>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IDB</a:t>
            </a:r>
          </a:p>
        </p:txBody>
      </p:sp>
      <p:pic>
        <p:nvPicPr>
          <p:cNvPr id="10" name="Picture 9">
            <a:extLst>
              <a:ext uri="{FF2B5EF4-FFF2-40B4-BE49-F238E27FC236}">
                <a16:creationId xmlns:a16="http://schemas.microsoft.com/office/drawing/2014/main" id="{922DA590-4ECB-467C-B3D2-85D7FDF0FDCA}"/>
              </a:ext>
            </a:extLst>
          </p:cNvPr>
          <p:cNvPicPr>
            <a:picLocks noChangeAspect="1"/>
          </p:cNvPicPr>
          <p:nvPr/>
        </p:nvPicPr>
        <p:blipFill rotWithShape="1">
          <a:blip r:embed="rId5"/>
          <a:srcRect r="43898"/>
          <a:stretch/>
        </p:blipFill>
        <p:spPr>
          <a:xfrm>
            <a:off x="7432429" y="3294503"/>
            <a:ext cx="4771293" cy="3862753"/>
          </a:xfrm>
          <a:prstGeom prst="rect">
            <a:avLst/>
          </a:prstGeom>
        </p:spPr>
      </p:pic>
      <p:sp>
        <p:nvSpPr>
          <p:cNvPr id="15" name="Rectangle 14">
            <a:extLst>
              <a:ext uri="{FF2B5EF4-FFF2-40B4-BE49-F238E27FC236}">
                <a16:creationId xmlns:a16="http://schemas.microsoft.com/office/drawing/2014/main" id="{2310C21F-2888-4714-A4F2-750F8AEB9AFF}"/>
              </a:ext>
            </a:extLst>
          </p:cNvPr>
          <p:cNvSpPr/>
          <p:nvPr/>
        </p:nvSpPr>
        <p:spPr>
          <a:xfrm>
            <a:off x="737364" y="2198394"/>
            <a:ext cx="5968236"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Integration</a:t>
            </a:r>
          </a:p>
        </p:txBody>
      </p:sp>
      <p:sp>
        <p:nvSpPr>
          <p:cNvPr id="60" name="Rectangle 59">
            <a:extLst>
              <a:ext uri="{FF2B5EF4-FFF2-40B4-BE49-F238E27FC236}">
                <a16:creationId xmlns:a16="http://schemas.microsoft.com/office/drawing/2014/main" id="{AFA4DC01-8ED0-449B-B94E-9FF6DCA47541}"/>
              </a:ext>
            </a:extLst>
          </p:cNvPr>
          <p:cNvSpPr/>
          <p:nvPr/>
        </p:nvSpPr>
        <p:spPr>
          <a:xfrm>
            <a:off x="7151078" y="2184234"/>
            <a:ext cx="5298830"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Management</a:t>
            </a:r>
          </a:p>
        </p:txBody>
      </p:sp>
      <p:sp>
        <p:nvSpPr>
          <p:cNvPr id="63" name="Rectangle 62">
            <a:extLst>
              <a:ext uri="{FF2B5EF4-FFF2-40B4-BE49-F238E27FC236}">
                <a16:creationId xmlns:a16="http://schemas.microsoft.com/office/drawing/2014/main" id="{1103C0C4-07C5-4EFE-AD00-0B48816E1DF9}"/>
              </a:ext>
            </a:extLst>
          </p:cNvPr>
          <p:cNvSpPr/>
          <p:nvPr/>
        </p:nvSpPr>
        <p:spPr>
          <a:xfrm>
            <a:off x="12895386" y="2163225"/>
            <a:ext cx="4774017"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Availability</a:t>
            </a:r>
          </a:p>
        </p:txBody>
      </p:sp>
      <p:sp>
        <p:nvSpPr>
          <p:cNvPr id="16" name="Isosceles Triangle 15">
            <a:extLst>
              <a:ext uri="{FF2B5EF4-FFF2-40B4-BE49-F238E27FC236}">
                <a16:creationId xmlns:a16="http://schemas.microsoft.com/office/drawing/2014/main" id="{4225DEB3-2DD0-4F9A-98FB-6E5AD00ADBBB}"/>
              </a:ext>
            </a:extLst>
          </p:cNvPr>
          <p:cNvSpPr/>
          <p:nvPr/>
        </p:nvSpPr>
        <p:spPr>
          <a:xfrm rot="5400000">
            <a:off x="5767751" y="4965041"/>
            <a:ext cx="2274276" cy="750277"/>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17DEE4C2-09E1-429C-B228-B5DAE9C28DC9}"/>
              </a:ext>
            </a:extLst>
          </p:cNvPr>
          <p:cNvSpPr/>
          <p:nvPr/>
        </p:nvSpPr>
        <p:spPr>
          <a:xfrm rot="5400000">
            <a:off x="12305901" y="3285708"/>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6FA4A9E-5463-4610-95F6-EDA8BBF50CDD}"/>
              </a:ext>
            </a:extLst>
          </p:cNvPr>
          <p:cNvSpPr/>
          <p:nvPr/>
        </p:nvSpPr>
        <p:spPr>
          <a:xfrm rot="5400000">
            <a:off x="12329344" y="4610415"/>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FCCBEDE7-80AC-41ED-BD44-C306D8007419}"/>
              </a:ext>
            </a:extLst>
          </p:cNvPr>
          <p:cNvSpPr/>
          <p:nvPr/>
        </p:nvSpPr>
        <p:spPr>
          <a:xfrm rot="5400000">
            <a:off x="12305900" y="6017187"/>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2E742BFB-2CFA-4E74-B017-D6FCA9FBEA58}"/>
              </a:ext>
            </a:extLst>
          </p:cNvPr>
          <p:cNvSpPr/>
          <p:nvPr/>
        </p:nvSpPr>
        <p:spPr>
          <a:xfrm rot="5400000">
            <a:off x="12329344" y="7374132"/>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FF1ECF37-45CE-4B64-A5C1-2F1A634CA2AC}"/>
              </a:ext>
            </a:extLst>
          </p:cNvPr>
          <p:cNvSpPr/>
          <p:nvPr/>
        </p:nvSpPr>
        <p:spPr>
          <a:xfrm>
            <a:off x="13215105" y="7431593"/>
            <a:ext cx="484267" cy="447952"/>
          </a:xfrm>
          <a:prstGeom prst="can">
            <a:avLst/>
          </a:prstGeom>
          <a:noFill/>
          <a:ln w="190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nvGrpSpPr>
          <p:cNvPr id="77" name="Group 76">
            <a:extLst>
              <a:ext uri="{FF2B5EF4-FFF2-40B4-BE49-F238E27FC236}">
                <a16:creationId xmlns:a16="http://schemas.microsoft.com/office/drawing/2014/main" id="{6653C999-1CD7-4008-A21B-F0CBEE15F215}"/>
              </a:ext>
            </a:extLst>
          </p:cNvPr>
          <p:cNvGrpSpPr/>
          <p:nvPr/>
        </p:nvGrpSpPr>
        <p:grpSpPr>
          <a:xfrm>
            <a:off x="13204727" y="3277878"/>
            <a:ext cx="511270" cy="563712"/>
            <a:chOff x="13774737" y="8469313"/>
            <a:chExt cx="1530350" cy="1598613"/>
          </a:xfrm>
        </p:grpSpPr>
        <p:sp>
          <p:nvSpPr>
            <p:cNvPr id="78" name="Freeform 160">
              <a:extLst>
                <a:ext uri="{FF2B5EF4-FFF2-40B4-BE49-F238E27FC236}">
                  <a16:creationId xmlns:a16="http://schemas.microsoft.com/office/drawing/2014/main" id="{0EDF277F-BD9B-441C-A5A7-601BECD8E38A}"/>
                </a:ext>
              </a:extLst>
            </p:cNvPr>
            <p:cNvSpPr>
              <a:spLocks/>
            </p:cNvSpPr>
            <p:nvPr/>
          </p:nvSpPr>
          <p:spPr bwMode="auto">
            <a:xfrm>
              <a:off x="13774737" y="8469313"/>
              <a:ext cx="1530350" cy="1598613"/>
            </a:xfrm>
            <a:custGeom>
              <a:avLst/>
              <a:gdLst>
                <a:gd name="T0" fmla="*/ 257 w 272"/>
                <a:gd name="T1" fmla="*/ 46 h 284"/>
                <a:gd name="T2" fmla="*/ 235 w 272"/>
                <a:gd name="T3" fmla="*/ 29 h 284"/>
                <a:gd name="T4" fmla="*/ 139 w 272"/>
                <a:gd name="T5" fmla="*/ 1 h 284"/>
                <a:gd name="T6" fmla="*/ 136 w 272"/>
                <a:gd name="T7" fmla="*/ 0 h 284"/>
                <a:gd name="T8" fmla="*/ 133 w 272"/>
                <a:gd name="T9" fmla="*/ 1 h 284"/>
                <a:gd name="T10" fmla="*/ 37 w 272"/>
                <a:gd name="T11" fmla="*/ 29 h 284"/>
                <a:gd name="T12" fmla="*/ 14 w 272"/>
                <a:gd name="T13" fmla="*/ 46 h 284"/>
                <a:gd name="T14" fmla="*/ 131 w 272"/>
                <a:gd name="T15" fmla="*/ 283 h 284"/>
                <a:gd name="T16" fmla="*/ 138 w 272"/>
                <a:gd name="T17" fmla="*/ 283 h 284"/>
                <a:gd name="T18" fmla="*/ 257 w 272"/>
                <a:gd name="T19" fmla="*/ 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84">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a:extLst>
                <a:ext uri="{FF2B5EF4-FFF2-40B4-BE49-F238E27FC236}">
                  <a16:creationId xmlns:a16="http://schemas.microsoft.com/office/drawing/2014/main" id="{FD25EF78-1B0D-4CC3-B3C5-A75DFC74AC92}"/>
                </a:ext>
              </a:extLst>
            </p:cNvPr>
            <p:cNvSpPr>
              <a:spLocks/>
            </p:cNvSpPr>
            <p:nvPr/>
          </p:nvSpPr>
          <p:spPr bwMode="auto">
            <a:xfrm>
              <a:off x="14033500" y="8745538"/>
              <a:ext cx="1006475" cy="1046163"/>
            </a:xfrm>
            <a:custGeom>
              <a:avLst/>
              <a:gdLst>
                <a:gd name="T0" fmla="*/ 169 w 179"/>
                <a:gd name="T1" fmla="*/ 30 h 186"/>
                <a:gd name="T2" fmla="*/ 155 w 179"/>
                <a:gd name="T3" fmla="*/ 19 h 186"/>
                <a:gd name="T4" fmla="*/ 92 w 179"/>
                <a:gd name="T5" fmla="*/ 1 h 186"/>
                <a:gd name="T6" fmla="*/ 90 w 179"/>
                <a:gd name="T7" fmla="*/ 0 h 186"/>
                <a:gd name="T8" fmla="*/ 88 w 179"/>
                <a:gd name="T9" fmla="*/ 1 h 186"/>
                <a:gd name="T10" fmla="*/ 25 w 179"/>
                <a:gd name="T11" fmla="*/ 19 h 186"/>
                <a:gd name="T12" fmla="*/ 10 w 179"/>
                <a:gd name="T13" fmla="*/ 30 h 186"/>
                <a:gd name="T14" fmla="*/ 86 w 179"/>
                <a:gd name="T15" fmla="*/ 186 h 186"/>
                <a:gd name="T16" fmla="*/ 91 w 179"/>
                <a:gd name="T17" fmla="*/ 186 h 186"/>
                <a:gd name="T18" fmla="*/ 169 w 179"/>
                <a:gd name="T19"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6">
                  <a:moveTo>
                    <a:pt x="169" y="30"/>
                  </a:moveTo>
                  <a:cubicBezTo>
                    <a:pt x="168" y="23"/>
                    <a:pt x="162" y="18"/>
                    <a:pt x="155" y="19"/>
                  </a:cubicBezTo>
                  <a:cubicBezTo>
                    <a:pt x="138" y="21"/>
                    <a:pt x="110" y="21"/>
                    <a:pt x="92" y="1"/>
                  </a:cubicBezTo>
                  <a:cubicBezTo>
                    <a:pt x="91" y="0"/>
                    <a:pt x="90" y="0"/>
                    <a:pt x="90" y="0"/>
                  </a:cubicBezTo>
                  <a:cubicBezTo>
                    <a:pt x="89" y="0"/>
                    <a:pt x="88" y="0"/>
                    <a:pt x="88" y="1"/>
                  </a:cubicBezTo>
                  <a:cubicBezTo>
                    <a:pt x="69" y="21"/>
                    <a:pt x="41" y="21"/>
                    <a:pt x="25" y="19"/>
                  </a:cubicBezTo>
                  <a:cubicBezTo>
                    <a:pt x="17" y="18"/>
                    <a:pt x="11" y="23"/>
                    <a:pt x="10" y="30"/>
                  </a:cubicBezTo>
                  <a:cubicBezTo>
                    <a:pt x="0" y="129"/>
                    <a:pt x="64" y="172"/>
                    <a:pt x="86" y="186"/>
                  </a:cubicBezTo>
                  <a:cubicBezTo>
                    <a:pt x="88" y="186"/>
                    <a:pt x="90" y="186"/>
                    <a:pt x="91" y="186"/>
                  </a:cubicBezTo>
                  <a:cubicBezTo>
                    <a:pt x="114" y="172"/>
                    <a:pt x="179" y="129"/>
                    <a:pt x="169" y="30"/>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88B55C2-E907-4F97-8E85-77EB7BABB76F}"/>
              </a:ext>
            </a:extLst>
          </p:cNvPr>
          <p:cNvGrpSpPr/>
          <p:nvPr/>
        </p:nvGrpSpPr>
        <p:grpSpPr>
          <a:xfrm>
            <a:off x="13226911" y="6068293"/>
            <a:ext cx="428943" cy="453026"/>
            <a:chOff x="8659950" y="7813445"/>
            <a:chExt cx="1091479" cy="1316809"/>
          </a:xfrm>
        </p:grpSpPr>
        <p:grpSp>
          <p:nvGrpSpPr>
            <p:cNvPr id="81" name="Group 80">
              <a:extLst>
                <a:ext uri="{FF2B5EF4-FFF2-40B4-BE49-F238E27FC236}">
                  <a16:creationId xmlns:a16="http://schemas.microsoft.com/office/drawing/2014/main" id="{FF96D3BF-606F-4F1E-8AE9-F10661584A13}"/>
                </a:ext>
              </a:extLst>
            </p:cNvPr>
            <p:cNvGrpSpPr/>
            <p:nvPr/>
          </p:nvGrpSpPr>
          <p:grpSpPr>
            <a:xfrm>
              <a:off x="8824210" y="7989953"/>
              <a:ext cx="431398" cy="433559"/>
              <a:chOff x="8499513" y="5564035"/>
              <a:chExt cx="950913" cy="955675"/>
            </a:xfrm>
          </p:grpSpPr>
          <p:sp>
            <p:nvSpPr>
              <p:cNvPr id="83" name="Freeform 5">
                <a:extLst>
                  <a:ext uri="{FF2B5EF4-FFF2-40B4-BE49-F238E27FC236}">
                    <a16:creationId xmlns:a16="http://schemas.microsoft.com/office/drawing/2014/main" id="{5711703E-353F-4808-B956-33C4EB2ED139}"/>
                  </a:ext>
                </a:extLst>
              </p:cNvPr>
              <p:cNvSpPr>
                <a:spLocks noEditPoints="1"/>
              </p:cNvSpPr>
              <p:nvPr/>
            </p:nvSpPr>
            <p:spPr bwMode="auto">
              <a:xfrm>
                <a:off x="8499513" y="5564035"/>
                <a:ext cx="950913" cy="955675"/>
              </a:xfrm>
              <a:custGeom>
                <a:avLst/>
                <a:gdLst>
                  <a:gd name="T0" fmla="*/ 109 w 178"/>
                  <a:gd name="T1" fmla="*/ 24 h 178"/>
                  <a:gd name="T2" fmla="*/ 109 w 178"/>
                  <a:gd name="T3" fmla="*/ 3 h 178"/>
                  <a:gd name="T4" fmla="*/ 106 w 178"/>
                  <a:gd name="T5" fmla="*/ 2 h 178"/>
                  <a:gd name="T6" fmla="*/ 71 w 178"/>
                  <a:gd name="T7" fmla="*/ 2 h 178"/>
                  <a:gd name="T8" fmla="*/ 68 w 178"/>
                  <a:gd name="T9" fmla="*/ 3 h 178"/>
                  <a:gd name="T10" fmla="*/ 68 w 178"/>
                  <a:gd name="T11" fmla="*/ 24 h 178"/>
                  <a:gd name="T12" fmla="*/ 149 w 178"/>
                  <a:gd name="T13" fmla="*/ 58 h 178"/>
                  <a:gd name="T14" fmla="*/ 164 w 178"/>
                  <a:gd name="T15" fmla="*/ 43 h 178"/>
                  <a:gd name="T16" fmla="*/ 163 w 178"/>
                  <a:gd name="T17" fmla="*/ 40 h 178"/>
                  <a:gd name="T18" fmla="*/ 152 w 178"/>
                  <a:gd name="T19" fmla="*/ 27 h 178"/>
                  <a:gd name="T20" fmla="*/ 151 w 178"/>
                  <a:gd name="T21" fmla="*/ 26 h 178"/>
                  <a:gd name="T22" fmla="*/ 138 w 178"/>
                  <a:gd name="T23" fmla="*/ 15 h 178"/>
                  <a:gd name="T24" fmla="*/ 135 w 178"/>
                  <a:gd name="T25" fmla="*/ 14 h 178"/>
                  <a:gd name="T26" fmla="*/ 121 w 178"/>
                  <a:gd name="T27" fmla="*/ 28 h 178"/>
                  <a:gd name="T28" fmla="*/ 154 w 178"/>
                  <a:gd name="T29" fmla="*/ 110 h 178"/>
                  <a:gd name="T30" fmla="*/ 175 w 178"/>
                  <a:gd name="T31" fmla="*/ 110 h 178"/>
                  <a:gd name="T32" fmla="*/ 176 w 178"/>
                  <a:gd name="T33" fmla="*/ 107 h 178"/>
                  <a:gd name="T34" fmla="*/ 178 w 178"/>
                  <a:gd name="T35" fmla="*/ 89 h 178"/>
                  <a:gd name="T36" fmla="*/ 176 w 178"/>
                  <a:gd name="T37" fmla="*/ 72 h 178"/>
                  <a:gd name="T38" fmla="*/ 175 w 178"/>
                  <a:gd name="T39" fmla="*/ 69 h 178"/>
                  <a:gd name="T40" fmla="*/ 154 w 178"/>
                  <a:gd name="T41" fmla="*/ 69 h 178"/>
                  <a:gd name="T42" fmla="*/ 120 w 178"/>
                  <a:gd name="T43" fmla="*/ 150 h 178"/>
                  <a:gd name="T44" fmla="*/ 135 w 178"/>
                  <a:gd name="T45" fmla="*/ 165 h 178"/>
                  <a:gd name="T46" fmla="*/ 138 w 178"/>
                  <a:gd name="T47" fmla="*/ 163 h 178"/>
                  <a:gd name="T48" fmla="*/ 151 w 178"/>
                  <a:gd name="T49" fmla="*/ 152 h 178"/>
                  <a:gd name="T50" fmla="*/ 152 w 178"/>
                  <a:gd name="T51" fmla="*/ 152 h 178"/>
                  <a:gd name="T52" fmla="*/ 163 w 178"/>
                  <a:gd name="T53" fmla="*/ 139 h 178"/>
                  <a:gd name="T54" fmla="*/ 164 w 178"/>
                  <a:gd name="T55" fmla="*/ 136 h 178"/>
                  <a:gd name="T56" fmla="*/ 149 w 178"/>
                  <a:gd name="T57" fmla="*/ 121 h 178"/>
                  <a:gd name="T58" fmla="*/ 68 w 178"/>
                  <a:gd name="T59" fmla="*/ 155 h 178"/>
                  <a:gd name="T60" fmla="*/ 68 w 178"/>
                  <a:gd name="T61" fmla="*/ 176 h 178"/>
                  <a:gd name="T62" fmla="*/ 71 w 178"/>
                  <a:gd name="T63" fmla="*/ 176 h 178"/>
                  <a:gd name="T64" fmla="*/ 89 w 178"/>
                  <a:gd name="T65" fmla="*/ 178 h 178"/>
                  <a:gd name="T66" fmla="*/ 89 w 178"/>
                  <a:gd name="T67" fmla="*/ 178 h 178"/>
                  <a:gd name="T68" fmla="*/ 106 w 178"/>
                  <a:gd name="T69" fmla="*/ 176 h 178"/>
                  <a:gd name="T70" fmla="*/ 109 w 178"/>
                  <a:gd name="T71" fmla="*/ 176 h 178"/>
                  <a:gd name="T72" fmla="*/ 109 w 178"/>
                  <a:gd name="T73" fmla="*/ 155 h 178"/>
                  <a:gd name="T74" fmla="*/ 28 w 178"/>
                  <a:gd name="T75" fmla="*/ 121 h 178"/>
                  <a:gd name="T76" fmla="*/ 13 w 178"/>
                  <a:gd name="T77" fmla="*/ 136 h 178"/>
                  <a:gd name="T78" fmla="*/ 15 w 178"/>
                  <a:gd name="T79" fmla="*/ 139 h 178"/>
                  <a:gd name="T80" fmla="*/ 26 w 178"/>
                  <a:gd name="T81" fmla="*/ 152 h 178"/>
                  <a:gd name="T82" fmla="*/ 40 w 178"/>
                  <a:gd name="T83" fmla="*/ 163 h 178"/>
                  <a:gd name="T84" fmla="*/ 42 w 178"/>
                  <a:gd name="T85" fmla="*/ 165 h 178"/>
                  <a:gd name="T86" fmla="*/ 57 w 178"/>
                  <a:gd name="T87" fmla="*/ 150 h 178"/>
                  <a:gd name="T88" fmla="*/ 23 w 178"/>
                  <a:gd name="T89" fmla="*/ 69 h 178"/>
                  <a:gd name="T90" fmla="*/ 2 w 178"/>
                  <a:gd name="T91" fmla="*/ 69 h 178"/>
                  <a:gd name="T92" fmla="*/ 2 w 178"/>
                  <a:gd name="T93" fmla="*/ 72 h 178"/>
                  <a:gd name="T94" fmla="*/ 0 w 178"/>
                  <a:gd name="T95" fmla="*/ 89 h 178"/>
                  <a:gd name="T96" fmla="*/ 2 w 178"/>
                  <a:gd name="T97" fmla="*/ 107 h 178"/>
                  <a:gd name="T98" fmla="*/ 2 w 178"/>
                  <a:gd name="T99" fmla="*/ 110 h 178"/>
                  <a:gd name="T100" fmla="*/ 23 w 178"/>
                  <a:gd name="T101" fmla="*/ 110 h 178"/>
                  <a:gd name="T102" fmla="*/ 57 w 178"/>
                  <a:gd name="T103" fmla="*/ 29 h 178"/>
                  <a:gd name="T104" fmla="*/ 42 w 178"/>
                  <a:gd name="T105" fmla="*/ 14 h 178"/>
                  <a:gd name="T106" fmla="*/ 40 w 178"/>
                  <a:gd name="T107" fmla="*/ 15 h 178"/>
                  <a:gd name="T108" fmla="*/ 15 w 178"/>
                  <a:gd name="T109" fmla="*/ 40 h 178"/>
                  <a:gd name="T110" fmla="*/ 13 w 178"/>
                  <a:gd name="T111" fmla="*/ 43 h 178"/>
                  <a:gd name="T112" fmla="*/ 28 w 178"/>
                  <a:gd name="T113" fmla="*/ 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09" y="24"/>
                    </a:moveTo>
                    <a:cubicBezTo>
                      <a:pt x="109" y="3"/>
                      <a:pt x="109" y="3"/>
                      <a:pt x="109" y="3"/>
                    </a:cubicBezTo>
                    <a:cubicBezTo>
                      <a:pt x="106" y="2"/>
                      <a:pt x="106" y="2"/>
                      <a:pt x="106" y="2"/>
                    </a:cubicBezTo>
                    <a:cubicBezTo>
                      <a:pt x="95" y="0"/>
                      <a:pt x="83" y="0"/>
                      <a:pt x="71" y="2"/>
                    </a:cubicBezTo>
                    <a:cubicBezTo>
                      <a:pt x="68" y="3"/>
                      <a:pt x="68" y="3"/>
                      <a:pt x="68" y="3"/>
                    </a:cubicBezTo>
                    <a:cubicBezTo>
                      <a:pt x="68" y="24"/>
                      <a:pt x="68" y="24"/>
                      <a:pt x="68" y="24"/>
                    </a:cubicBezTo>
                    <a:moveTo>
                      <a:pt x="149" y="58"/>
                    </a:moveTo>
                    <a:cubicBezTo>
                      <a:pt x="164" y="43"/>
                      <a:pt x="164" y="43"/>
                      <a:pt x="164" y="43"/>
                    </a:cubicBezTo>
                    <a:cubicBezTo>
                      <a:pt x="163" y="40"/>
                      <a:pt x="163" y="40"/>
                      <a:pt x="163" y="40"/>
                    </a:cubicBezTo>
                    <a:cubicBezTo>
                      <a:pt x="159" y="35"/>
                      <a:pt x="156" y="31"/>
                      <a:pt x="152" y="27"/>
                    </a:cubicBezTo>
                    <a:cubicBezTo>
                      <a:pt x="151" y="26"/>
                      <a:pt x="151" y="26"/>
                      <a:pt x="151" y="26"/>
                    </a:cubicBezTo>
                    <a:cubicBezTo>
                      <a:pt x="147" y="22"/>
                      <a:pt x="143" y="19"/>
                      <a:pt x="138" y="15"/>
                    </a:cubicBezTo>
                    <a:cubicBezTo>
                      <a:pt x="135" y="14"/>
                      <a:pt x="135" y="14"/>
                      <a:pt x="135" y="14"/>
                    </a:cubicBezTo>
                    <a:cubicBezTo>
                      <a:pt x="121" y="28"/>
                      <a:pt x="121" y="28"/>
                      <a:pt x="121" y="28"/>
                    </a:cubicBezTo>
                    <a:moveTo>
                      <a:pt x="154" y="110"/>
                    </a:moveTo>
                    <a:cubicBezTo>
                      <a:pt x="175" y="110"/>
                      <a:pt x="175" y="110"/>
                      <a:pt x="175" y="110"/>
                    </a:cubicBezTo>
                    <a:cubicBezTo>
                      <a:pt x="176" y="107"/>
                      <a:pt x="176" y="107"/>
                      <a:pt x="176" y="107"/>
                    </a:cubicBezTo>
                    <a:cubicBezTo>
                      <a:pt x="177" y="101"/>
                      <a:pt x="178" y="95"/>
                      <a:pt x="178" y="89"/>
                    </a:cubicBezTo>
                    <a:cubicBezTo>
                      <a:pt x="178" y="83"/>
                      <a:pt x="177" y="78"/>
                      <a:pt x="176" y="72"/>
                    </a:cubicBezTo>
                    <a:cubicBezTo>
                      <a:pt x="175" y="69"/>
                      <a:pt x="175" y="69"/>
                      <a:pt x="175" y="69"/>
                    </a:cubicBezTo>
                    <a:cubicBezTo>
                      <a:pt x="154" y="69"/>
                      <a:pt x="154" y="69"/>
                      <a:pt x="154" y="69"/>
                    </a:cubicBezTo>
                    <a:moveTo>
                      <a:pt x="120" y="150"/>
                    </a:moveTo>
                    <a:cubicBezTo>
                      <a:pt x="135" y="165"/>
                      <a:pt x="135" y="165"/>
                      <a:pt x="135" y="165"/>
                    </a:cubicBezTo>
                    <a:cubicBezTo>
                      <a:pt x="138" y="163"/>
                      <a:pt x="138" y="163"/>
                      <a:pt x="138" y="163"/>
                    </a:cubicBezTo>
                    <a:cubicBezTo>
                      <a:pt x="143" y="160"/>
                      <a:pt x="147" y="156"/>
                      <a:pt x="151" y="152"/>
                    </a:cubicBezTo>
                    <a:cubicBezTo>
                      <a:pt x="152" y="152"/>
                      <a:pt x="152" y="152"/>
                      <a:pt x="152" y="152"/>
                    </a:cubicBezTo>
                    <a:cubicBezTo>
                      <a:pt x="156" y="148"/>
                      <a:pt x="159" y="143"/>
                      <a:pt x="163" y="139"/>
                    </a:cubicBezTo>
                    <a:cubicBezTo>
                      <a:pt x="164" y="136"/>
                      <a:pt x="164" y="136"/>
                      <a:pt x="164" y="136"/>
                    </a:cubicBezTo>
                    <a:cubicBezTo>
                      <a:pt x="149" y="121"/>
                      <a:pt x="149" y="121"/>
                      <a:pt x="149" y="121"/>
                    </a:cubicBezTo>
                    <a:moveTo>
                      <a:pt x="68" y="155"/>
                    </a:moveTo>
                    <a:cubicBezTo>
                      <a:pt x="68" y="176"/>
                      <a:pt x="68" y="176"/>
                      <a:pt x="68" y="176"/>
                    </a:cubicBezTo>
                    <a:cubicBezTo>
                      <a:pt x="71" y="176"/>
                      <a:pt x="71" y="176"/>
                      <a:pt x="71" y="176"/>
                    </a:cubicBezTo>
                    <a:cubicBezTo>
                      <a:pt x="77" y="178"/>
                      <a:pt x="83" y="178"/>
                      <a:pt x="89" y="178"/>
                    </a:cubicBezTo>
                    <a:cubicBezTo>
                      <a:pt x="89" y="178"/>
                      <a:pt x="89" y="178"/>
                      <a:pt x="89" y="178"/>
                    </a:cubicBezTo>
                    <a:cubicBezTo>
                      <a:pt x="95" y="178"/>
                      <a:pt x="101" y="178"/>
                      <a:pt x="106" y="176"/>
                    </a:cubicBezTo>
                    <a:cubicBezTo>
                      <a:pt x="109" y="176"/>
                      <a:pt x="109" y="176"/>
                      <a:pt x="109" y="176"/>
                    </a:cubicBezTo>
                    <a:cubicBezTo>
                      <a:pt x="109" y="155"/>
                      <a:pt x="109" y="155"/>
                      <a:pt x="109" y="155"/>
                    </a:cubicBezTo>
                    <a:moveTo>
                      <a:pt x="28" y="121"/>
                    </a:moveTo>
                    <a:cubicBezTo>
                      <a:pt x="13" y="136"/>
                      <a:pt x="13" y="136"/>
                      <a:pt x="13" y="136"/>
                    </a:cubicBezTo>
                    <a:cubicBezTo>
                      <a:pt x="15" y="139"/>
                      <a:pt x="15" y="139"/>
                      <a:pt x="15" y="139"/>
                    </a:cubicBezTo>
                    <a:cubicBezTo>
                      <a:pt x="18" y="143"/>
                      <a:pt x="22" y="148"/>
                      <a:pt x="26" y="152"/>
                    </a:cubicBezTo>
                    <a:cubicBezTo>
                      <a:pt x="30" y="156"/>
                      <a:pt x="35" y="160"/>
                      <a:pt x="40" y="163"/>
                    </a:cubicBezTo>
                    <a:cubicBezTo>
                      <a:pt x="42" y="165"/>
                      <a:pt x="42" y="165"/>
                      <a:pt x="42" y="165"/>
                    </a:cubicBezTo>
                    <a:cubicBezTo>
                      <a:pt x="57" y="150"/>
                      <a:pt x="57" y="150"/>
                      <a:pt x="57" y="150"/>
                    </a:cubicBezTo>
                    <a:moveTo>
                      <a:pt x="23" y="69"/>
                    </a:moveTo>
                    <a:cubicBezTo>
                      <a:pt x="2" y="69"/>
                      <a:pt x="2" y="69"/>
                      <a:pt x="2" y="69"/>
                    </a:cubicBezTo>
                    <a:cubicBezTo>
                      <a:pt x="2" y="72"/>
                      <a:pt x="2" y="72"/>
                      <a:pt x="2" y="72"/>
                    </a:cubicBezTo>
                    <a:cubicBezTo>
                      <a:pt x="1" y="78"/>
                      <a:pt x="0" y="84"/>
                      <a:pt x="0" y="89"/>
                    </a:cubicBezTo>
                    <a:cubicBezTo>
                      <a:pt x="0" y="95"/>
                      <a:pt x="1" y="101"/>
                      <a:pt x="2" y="107"/>
                    </a:cubicBezTo>
                    <a:cubicBezTo>
                      <a:pt x="2" y="110"/>
                      <a:pt x="2" y="110"/>
                      <a:pt x="2" y="110"/>
                    </a:cubicBezTo>
                    <a:cubicBezTo>
                      <a:pt x="23" y="110"/>
                      <a:pt x="23" y="110"/>
                      <a:pt x="23" y="110"/>
                    </a:cubicBezTo>
                    <a:moveTo>
                      <a:pt x="57" y="29"/>
                    </a:moveTo>
                    <a:cubicBezTo>
                      <a:pt x="42" y="14"/>
                      <a:pt x="42" y="14"/>
                      <a:pt x="42" y="14"/>
                    </a:cubicBezTo>
                    <a:cubicBezTo>
                      <a:pt x="40" y="15"/>
                      <a:pt x="40" y="15"/>
                      <a:pt x="40" y="15"/>
                    </a:cubicBezTo>
                    <a:cubicBezTo>
                      <a:pt x="30" y="22"/>
                      <a:pt x="21" y="30"/>
                      <a:pt x="15" y="40"/>
                    </a:cubicBezTo>
                    <a:cubicBezTo>
                      <a:pt x="13" y="43"/>
                      <a:pt x="13" y="43"/>
                      <a:pt x="13" y="43"/>
                    </a:cubicBezTo>
                    <a:cubicBezTo>
                      <a:pt x="28" y="58"/>
                      <a:pt x="28" y="58"/>
                      <a:pt x="28" y="58"/>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6">
                <a:extLst>
                  <a:ext uri="{FF2B5EF4-FFF2-40B4-BE49-F238E27FC236}">
                    <a16:creationId xmlns:a16="http://schemas.microsoft.com/office/drawing/2014/main" id="{5981A1D3-6A33-4C9C-BF47-D91EFC16BDFF}"/>
                  </a:ext>
                </a:extLst>
              </p:cNvPr>
              <p:cNvSpPr>
                <a:spLocks noChangeArrowheads="1"/>
              </p:cNvSpPr>
              <p:nvPr/>
            </p:nvSpPr>
            <p:spPr bwMode="auto">
              <a:xfrm>
                <a:off x="8761454" y="5832324"/>
                <a:ext cx="420687" cy="423863"/>
              </a:xfrm>
              <a:prstGeom prst="ellips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2" name="Freeform 21">
              <a:extLst>
                <a:ext uri="{FF2B5EF4-FFF2-40B4-BE49-F238E27FC236}">
                  <a16:creationId xmlns:a16="http://schemas.microsoft.com/office/drawing/2014/main" id="{FAB4FDAF-697A-4F93-91B6-BA39BA0BE32C}"/>
                </a:ext>
              </a:extLst>
            </p:cNvPr>
            <p:cNvSpPr>
              <a:spLocks/>
            </p:cNvSpPr>
            <p:nvPr/>
          </p:nvSpPr>
          <p:spPr bwMode="auto">
            <a:xfrm>
              <a:off x="8659950" y="7813445"/>
              <a:ext cx="1091479" cy="1316809"/>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905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BE16FD0-1F99-438E-BE75-D0899830BB18}"/>
              </a:ext>
            </a:extLst>
          </p:cNvPr>
          <p:cNvGrpSpPr>
            <a:grpSpLocks noChangeAspect="1"/>
          </p:cNvGrpSpPr>
          <p:nvPr/>
        </p:nvGrpSpPr>
        <p:grpSpPr>
          <a:xfrm>
            <a:off x="13199332" y="4712603"/>
            <a:ext cx="427671" cy="370058"/>
            <a:chOff x="1677988" y="7856538"/>
            <a:chExt cx="1531937" cy="1325563"/>
          </a:xfrm>
        </p:grpSpPr>
        <p:sp>
          <p:nvSpPr>
            <p:cNvPr id="86" name="Freeform 38">
              <a:extLst>
                <a:ext uri="{FF2B5EF4-FFF2-40B4-BE49-F238E27FC236}">
                  <a16:creationId xmlns:a16="http://schemas.microsoft.com/office/drawing/2014/main" id="{6663D63A-5A5E-4A26-959E-B43DAB27CC42}"/>
                </a:ext>
              </a:extLst>
            </p:cNvPr>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9">
              <a:extLst>
                <a:ext uri="{FF2B5EF4-FFF2-40B4-BE49-F238E27FC236}">
                  <a16:creationId xmlns:a16="http://schemas.microsoft.com/office/drawing/2014/main" id="{E5CC4775-B9E9-4C33-8234-94FF7101AB5B}"/>
                </a:ext>
              </a:extLst>
            </p:cNvPr>
            <p:cNvSpPr>
              <a:spLocks noChangeArrowheads="1"/>
            </p:cNvSpPr>
            <p:nvPr/>
          </p:nvSpPr>
          <p:spPr bwMode="auto">
            <a:xfrm>
              <a:off x="2371725" y="8874125"/>
              <a:ext cx="142875" cy="138113"/>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40">
              <a:extLst>
                <a:ext uri="{FF2B5EF4-FFF2-40B4-BE49-F238E27FC236}">
                  <a16:creationId xmlns:a16="http://schemas.microsoft.com/office/drawing/2014/main" id="{15E86F22-C639-4AD8-9E19-A29BFCEE29FF}"/>
                </a:ext>
              </a:extLst>
            </p:cNvPr>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slide_3" hidden="1">
            <a:hlinkClick r:id="" action="ppaction://media"/>
            <a:extLst>
              <a:ext uri="{FF2B5EF4-FFF2-40B4-BE49-F238E27FC236}">
                <a16:creationId xmlns:a16="http://schemas.microsoft.com/office/drawing/2014/main" id="{2D513393-F5D1-1A51-A6F0-59D49DFA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3" hidden="1">
            <a:hlinkClick r:id="" action="ppaction://media"/>
            <a:extLst>
              <a:ext uri="{FF2B5EF4-FFF2-40B4-BE49-F238E27FC236}">
                <a16:creationId xmlns:a16="http://schemas.microsoft.com/office/drawing/2014/main" id="{D825FE97-125B-B334-C165-2296B7E9E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59224633"/>
      </p:ext>
    </p:extLst>
  </p:cSld>
  <p:clrMapOvr>
    <a:masterClrMapping/>
  </p:clrMapOvr>
  <mc:AlternateContent xmlns:mc="http://schemas.openxmlformats.org/markup-compatibility/2006">
    <mc:Choice xmlns:p14="http://schemas.microsoft.com/office/powerpoint/2010/main" Requires="p14">
      <p:transition p14:dur="0" advClick="0" advTm="25824">
        <p:cover/>
      </p:transition>
    </mc:Choice>
    <mc:Fallback>
      <p:transition advClick="0" advTm="2582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6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A98BC-5D29-4BC4-87A6-720266E83B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17E5C-EB61-4BE8-B005-A8D13EB04FB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AD8330-E965-4638-8F3B-F71C8ECCD03C}"/>
              </a:ext>
            </a:extLst>
          </p:cNvPr>
          <p:cNvPicPr>
            <a:picLocks noChangeAspect="1"/>
          </p:cNvPicPr>
          <p:nvPr/>
        </p:nvPicPr>
        <p:blipFill>
          <a:blip r:embed="rId5"/>
          <a:stretch>
            <a:fillRect/>
          </a:stretch>
        </p:blipFill>
        <p:spPr>
          <a:xfrm>
            <a:off x="521528" y="2718792"/>
            <a:ext cx="17260819" cy="6032687"/>
          </a:xfrm>
          <a:prstGeom prst="rect">
            <a:avLst/>
          </a:prstGeom>
        </p:spPr>
      </p:pic>
      <p:pic>
        <p:nvPicPr>
          <p:cNvPr id="4" name="slide_4" hidden="1">
            <a:hlinkClick r:id="" action="ppaction://media"/>
            <a:extLst>
              <a:ext uri="{FF2B5EF4-FFF2-40B4-BE49-F238E27FC236}">
                <a16:creationId xmlns:a16="http://schemas.microsoft.com/office/drawing/2014/main" id="{1C579831-EA60-F717-7E2F-FCD0E0AA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4" hidden="1">
            <a:hlinkClick r:id="" action="ppaction://media"/>
            <a:extLst>
              <a:ext uri="{FF2B5EF4-FFF2-40B4-BE49-F238E27FC236}">
                <a16:creationId xmlns:a16="http://schemas.microsoft.com/office/drawing/2014/main" id="{C6F81AD8-CC65-1EFA-9CCE-3B4BDE88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
        <p:nvSpPr>
          <p:cNvPr id="7" name="Rectangle 6">
            <a:extLst>
              <a:ext uri="{FF2B5EF4-FFF2-40B4-BE49-F238E27FC236}">
                <a16:creationId xmlns:a16="http://schemas.microsoft.com/office/drawing/2014/main" id="{EFA95470-693B-F5F7-4839-14D6D4157F71}"/>
              </a:ext>
            </a:extLst>
          </p:cNvPr>
          <p:cNvSpPr/>
          <p:nvPr/>
        </p:nvSpPr>
        <p:spPr>
          <a:xfrm>
            <a:off x="1700784" y="4133088"/>
            <a:ext cx="15904472" cy="4754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441721643"/>
      </p:ext>
    </p:extLst>
  </p:cSld>
  <p:clrMapOvr>
    <a:masterClrMapping/>
  </p:clrMapOvr>
  <mc:AlternateContent xmlns:mc="http://schemas.openxmlformats.org/markup-compatibility/2006">
    <mc:Choice xmlns:p14="http://schemas.microsoft.com/office/powerpoint/2010/main" Requires="p14">
      <p:transition p14:dur="0" advClick="0" advTm="5472">
        <p:cover/>
      </p:transition>
    </mc:Choice>
    <mc:Fallback>
      <p:transition advClick="0" advTm="5472">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850"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850" fill="hold"/>
                                        <p:tgtEl>
                                          <p:spTgt spid="6"/>
                                        </p:tgtEl>
                                      </p:cBhvr>
                                    </p:cmd>
                                  </p:childTnLst>
                                </p:cTn>
                              </p:par>
                            </p:childTnLst>
                          </p:cTn>
                        </p:par>
                      </p:childTnLst>
                    </p:cTn>
                  </p:par>
                </p:childTnLst>
              </p:cTn>
              <p:nextCondLst>
                <p:cond evt="onClick" delay="0">
                  <p:tgtEl>
                    <p:spTgt spid="6"/>
                  </p:tgtEl>
                </p:cond>
              </p:nextCondLst>
            </p:seq>
            <p:audio>
              <p:cMediaNode vol="80000">
                <p:cTn id="26"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300-910A-46F1-9766-08EC80C884A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5E11C07-B090-4C50-BC9A-971B37B24A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C11144-3E67-48D8-B4CF-4B95D87E6A66}"/>
              </a:ext>
            </a:extLst>
          </p:cNvPr>
          <p:cNvPicPr>
            <a:picLocks noChangeAspect="1"/>
          </p:cNvPicPr>
          <p:nvPr/>
        </p:nvPicPr>
        <p:blipFill>
          <a:blip r:embed="rId5"/>
          <a:stretch>
            <a:fillRect/>
          </a:stretch>
        </p:blipFill>
        <p:spPr>
          <a:xfrm>
            <a:off x="654929" y="1564361"/>
            <a:ext cx="17471429" cy="7169390"/>
          </a:xfrm>
          <a:prstGeom prst="rect">
            <a:avLst/>
          </a:prstGeom>
        </p:spPr>
      </p:pic>
      <p:sp>
        <p:nvSpPr>
          <p:cNvPr id="6" name="Rectangle 5">
            <a:extLst>
              <a:ext uri="{FF2B5EF4-FFF2-40B4-BE49-F238E27FC236}">
                <a16:creationId xmlns:a16="http://schemas.microsoft.com/office/drawing/2014/main" id="{49530D0B-DA35-3EB9-829B-4F4948709E20}"/>
              </a:ext>
            </a:extLst>
          </p:cNvPr>
          <p:cNvSpPr/>
          <p:nvPr/>
        </p:nvSpPr>
        <p:spPr>
          <a:xfrm>
            <a:off x="456220" y="4983392"/>
            <a:ext cx="6913844" cy="39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4" name="slide_5" hidden="1">
            <a:hlinkClick r:id="" action="ppaction://media"/>
            <a:extLst>
              <a:ext uri="{FF2B5EF4-FFF2-40B4-BE49-F238E27FC236}">
                <a16:creationId xmlns:a16="http://schemas.microsoft.com/office/drawing/2014/main" id="{78D95554-9EA7-BEA7-D109-3490056425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5" hidden="1">
            <a:hlinkClick r:id="" action="ppaction://media"/>
            <a:extLst>
              <a:ext uri="{FF2B5EF4-FFF2-40B4-BE49-F238E27FC236}">
                <a16:creationId xmlns:a16="http://schemas.microsoft.com/office/drawing/2014/main" id="{C426DCB2-2062-2414-1145-9E940D9AB4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646398683"/>
      </p:ext>
    </p:extLst>
  </p:cSld>
  <p:clrMapOvr>
    <a:masterClrMapping/>
  </p:clrMapOvr>
  <mc:AlternateContent xmlns:mc="http://schemas.openxmlformats.org/markup-compatibility/2006">
    <mc:Choice xmlns:p14="http://schemas.microsoft.com/office/powerpoint/2010/main" Requires="p14">
      <p:transition p14:dur="0" advClick="0" advTm="29544">
        <p:cover/>
      </p:transition>
    </mc:Choice>
    <mc:Fallback>
      <p:transition advClick="0" advTm="29544">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25"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925"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6EA06-646F-4587-856C-0DAECFEB4F51}"/>
              </a:ext>
            </a:extLst>
          </p:cNvPr>
          <p:cNvPicPr>
            <a:picLocks noChangeAspect="1"/>
          </p:cNvPicPr>
          <p:nvPr/>
        </p:nvPicPr>
        <p:blipFill>
          <a:blip r:embed="rId5"/>
          <a:stretch>
            <a:fillRect/>
          </a:stretch>
        </p:blipFill>
        <p:spPr>
          <a:xfrm>
            <a:off x="311150" y="147484"/>
            <a:ext cx="13820755" cy="4195915"/>
          </a:xfrm>
          <a:prstGeom prst="rect">
            <a:avLst/>
          </a:prstGeom>
        </p:spPr>
      </p:pic>
      <p:pic>
        <p:nvPicPr>
          <p:cNvPr id="2" name="slide_6" hidden="1">
            <a:hlinkClick r:id="" action="ppaction://media"/>
            <a:extLst>
              <a:ext uri="{FF2B5EF4-FFF2-40B4-BE49-F238E27FC236}">
                <a16:creationId xmlns:a16="http://schemas.microsoft.com/office/drawing/2014/main" id="{3A844C21-3F6F-78E5-1012-121DFFCE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6" hidden="1">
            <a:hlinkClick r:id="" action="ppaction://media"/>
            <a:extLst>
              <a:ext uri="{FF2B5EF4-FFF2-40B4-BE49-F238E27FC236}">
                <a16:creationId xmlns:a16="http://schemas.microsoft.com/office/drawing/2014/main" id="{C2E19970-30FC-1ECA-986C-980E0E73D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74167664"/>
      </p:ext>
    </p:extLst>
  </p:cSld>
  <p:clrMapOvr>
    <a:masterClrMapping/>
  </p:clrMapOvr>
  <mc:AlternateContent xmlns:mc="http://schemas.openxmlformats.org/markup-compatibility/2006">
    <mc:Choice xmlns:p14="http://schemas.microsoft.com/office/powerpoint/2010/main" Requires="p14">
      <p:transition p14:dur="0" advClick="0" advTm="28944">
        <p:cover/>
      </p:transition>
    </mc:Choice>
    <mc:Fallback>
      <p:transition advClick="0" advTm="2894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36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85F7B-4F05-4C10-BBCA-C701EBD03387}"/>
              </a:ext>
            </a:extLst>
          </p:cNvPr>
          <p:cNvPicPr>
            <a:picLocks noChangeAspect="1"/>
          </p:cNvPicPr>
          <p:nvPr/>
        </p:nvPicPr>
        <p:blipFill>
          <a:blip r:embed="rId5"/>
          <a:stretch>
            <a:fillRect/>
          </a:stretch>
        </p:blipFill>
        <p:spPr>
          <a:xfrm>
            <a:off x="571373" y="183674"/>
            <a:ext cx="4200525" cy="5724525"/>
          </a:xfrm>
          <a:prstGeom prst="rect">
            <a:avLst/>
          </a:prstGeom>
        </p:spPr>
      </p:pic>
      <p:pic>
        <p:nvPicPr>
          <p:cNvPr id="2" name="slide_7" hidden="1">
            <a:hlinkClick r:id="" action="ppaction://media"/>
            <a:extLst>
              <a:ext uri="{FF2B5EF4-FFF2-40B4-BE49-F238E27FC236}">
                <a16:creationId xmlns:a16="http://schemas.microsoft.com/office/drawing/2014/main" id="{22FFD549-7AF8-9D10-9DBB-337175B2F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7" hidden="1">
            <a:hlinkClick r:id="" action="ppaction://media"/>
            <a:extLst>
              <a:ext uri="{FF2B5EF4-FFF2-40B4-BE49-F238E27FC236}">
                <a16:creationId xmlns:a16="http://schemas.microsoft.com/office/drawing/2014/main" id="{82783140-CB1E-6DA9-9552-73E1CD62D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177919303"/>
      </p:ext>
    </p:extLst>
  </p:cSld>
  <p:clrMapOvr>
    <a:masterClrMapping/>
  </p:clrMapOvr>
  <mc:AlternateContent xmlns:mc="http://schemas.openxmlformats.org/markup-compatibility/2006">
    <mc:Choice xmlns:p14="http://schemas.microsoft.com/office/powerpoint/2010/main" Requires="p14">
      <p:transition p14:dur="0" advClick="0" advTm="9984">
        <p:cover/>
      </p:transition>
    </mc:Choice>
    <mc:Fallback>
      <p:transition advClick="0" advTm="998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EB502-B1E5-4703-8260-BE4E6C482AF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E8CB6F73-D341-42CF-A2D7-415A4B85765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60442C0-D00F-420B-9C8B-8BC5F8E9C902}"/>
              </a:ext>
            </a:extLst>
          </p:cNvPr>
          <p:cNvPicPr>
            <a:picLocks noChangeAspect="1"/>
          </p:cNvPicPr>
          <p:nvPr/>
        </p:nvPicPr>
        <p:blipFill>
          <a:blip r:embed="rId5"/>
          <a:stretch>
            <a:fillRect/>
          </a:stretch>
        </p:blipFill>
        <p:spPr>
          <a:xfrm>
            <a:off x="621772" y="517049"/>
            <a:ext cx="9016004" cy="8153767"/>
          </a:xfrm>
          <a:prstGeom prst="rect">
            <a:avLst/>
          </a:prstGeom>
        </p:spPr>
      </p:pic>
      <p:pic>
        <p:nvPicPr>
          <p:cNvPr id="4" name="slide_8" hidden="1">
            <a:hlinkClick r:id="" action="ppaction://media"/>
            <a:extLst>
              <a:ext uri="{FF2B5EF4-FFF2-40B4-BE49-F238E27FC236}">
                <a16:creationId xmlns:a16="http://schemas.microsoft.com/office/drawing/2014/main" id="{BDDEB467-41CE-441F-67EE-5DC3B438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8" hidden="1">
            <a:hlinkClick r:id="" action="ppaction://media"/>
            <a:extLst>
              <a:ext uri="{FF2B5EF4-FFF2-40B4-BE49-F238E27FC236}">
                <a16:creationId xmlns:a16="http://schemas.microsoft.com/office/drawing/2014/main" id="{D25F2AE2-07CF-29D1-D508-1F6D248B4C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941312497"/>
      </p:ext>
    </p:extLst>
  </p:cSld>
  <p:clrMapOvr>
    <a:masterClrMapping/>
  </p:clrMapOvr>
  <mc:AlternateContent xmlns:mc="http://schemas.openxmlformats.org/markup-compatibility/2006">
    <mc:Choice xmlns:p14="http://schemas.microsoft.com/office/powerpoint/2010/main" Requires="p14">
      <p:transition p14:dur="0" advClick="0" advTm="4368">
        <p:cover/>
      </p:transition>
    </mc:Choice>
    <mc:Fallback>
      <p:transition advClick="0" advTm="4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9248-FD88-4809-B52D-508A7E31756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97F09712-0F57-4577-A7F1-554656AA8E2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105AF99-CB1C-4804-8D3B-AC4E892AD67F}"/>
              </a:ext>
            </a:extLst>
          </p:cNvPr>
          <p:cNvPicPr>
            <a:picLocks noChangeAspect="1"/>
          </p:cNvPicPr>
          <p:nvPr/>
        </p:nvPicPr>
        <p:blipFill>
          <a:blip r:embed="rId5"/>
          <a:stretch>
            <a:fillRect/>
          </a:stretch>
        </p:blipFill>
        <p:spPr>
          <a:xfrm>
            <a:off x="565949" y="377910"/>
            <a:ext cx="17171978" cy="3498696"/>
          </a:xfrm>
          <a:prstGeom prst="rect">
            <a:avLst/>
          </a:prstGeom>
        </p:spPr>
      </p:pic>
      <p:sp>
        <p:nvSpPr>
          <p:cNvPr id="5" name="Rectangle 4">
            <a:extLst>
              <a:ext uri="{FF2B5EF4-FFF2-40B4-BE49-F238E27FC236}">
                <a16:creationId xmlns:a16="http://schemas.microsoft.com/office/drawing/2014/main" id="{DFFF5C3B-FAC9-42E5-A845-30F3388F9B8A}"/>
              </a:ext>
            </a:extLst>
          </p:cNvPr>
          <p:cNvSpPr/>
          <p:nvPr/>
        </p:nvSpPr>
        <p:spPr>
          <a:xfrm>
            <a:off x="2743200" y="1778333"/>
            <a:ext cx="896112" cy="111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pic>
        <p:nvPicPr>
          <p:cNvPr id="4" name="slide_9" hidden="1">
            <a:hlinkClick r:id="" action="ppaction://media"/>
            <a:extLst>
              <a:ext uri="{FF2B5EF4-FFF2-40B4-BE49-F238E27FC236}">
                <a16:creationId xmlns:a16="http://schemas.microsoft.com/office/drawing/2014/main" id="{D257327B-BFF9-45A1-7A14-E0BA2B269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9" hidden="1">
            <a:hlinkClick r:id="" action="ppaction://media"/>
            <a:extLst>
              <a:ext uri="{FF2B5EF4-FFF2-40B4-BE49-F238E27FC236}">
                <a16:creationId xmlns:a16="http://schemas.microsoft.com/office/drawing/2014/main" id="{394FA446-DA7C-A1EA-CAE6-C8983E54E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07456439"/>
      </p:ext>
    </p:extLst>
  </p:cSld>
  <p:clrMapOvr>
    <a:masterClrMapping/>
  </p:clrMapOvr>
  <mc:AlternateContent xmlns:mc="http://schemas.openxmlformats.org/markup-compatibility/2006">
    <mc:Choice xmlns:p14="http://schemas.microsoft.com/office/powerpoint/2010/main" Requires="p14">
      <p:transition p14:dur="0" advClick="0" advTm="7080">
        <p:cover/>
      </p:transition>
    </mc:Choice>
    <mc:Fallback>
      <p:transition advClick="0" advTm="7080">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41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asic template.pptx" id="{8DC61EB3-5597-40AE-A8EE-7CE403E39F41}" vid="{4AA2DF2F-B786-4063-806A-83EF476CF9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2989098AA8ED42B2350454BC6EC805" ma:contentTypeVersion="17" ma:contentTypeDescription="Create a new document." ma:contentTypeScope="" ma:versionID="ac2f2af82661c0bd28d8f809b3f5ee2e">
  <xsd:schema xmlns:xsd="http://www.w3.org/2001/XMLSchema" xmlns:xs="http://www.w3.org/2001/XMLSchema" xmlns:p="http://schemas.microsoft.com/office/2006/metadata/properties" xmlns:ns2="05dc8701-8aec-47a0-a4d4-7d192f63ceef" xmlns:ns3="6d98a1be-8748-4092-af20-3ae9592cdedd" targetNamespace="http://schemas.microsoft.com/office/2006/metadata/properties" ma:root="true" ma:fieldsID="67aa1ad29dbf440d3348def0a882bde2" ns2:_="" ns3:_="">
    <xsd:import namespace="05dc8701-8aec-47a0-a4d4-7d192f63ceef"/>
    <xsd:import namespace="6d98a1be-8748-4092-af20-3ae9592cde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c8701-8aec-47a0-a4d4-7d192f63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ec5f70b-ebd6-4315-9b9b-436645f546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98a1be-8748-4092-af20-3ae9592cded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a19252-32ec-4330-bf19-9c2419398a56}" ma:internalName="TaxCatchAll" ma:showField="CatchAllData" ma:web="6d98a1be-8748-4092-af20-3ae9592cde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5dc8701-8aec-47a0-a4d4-7d192f63ceef">
      <Terms xmlns="http://schemas.microsoft.com/office/infopath/2007/PartnerControls"/>
    </lcf76f155ced4ddcb4097134ff3c332f>
    <TaxCatchAll xmlns="6d98a1be-8748-4092-af20-3ae9592cde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841D7B-27AF-40B3-B5BB-280F06443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dc8701-8aec-47a0-a4d4-7d192f63ceef"/>
    <ds:schemaRef ds:uri="6d98a1be-8748-4092-af20-3ae9592cde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AE8B7E-1E30-4E2A-8CBF-04867602AE30}">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6d98a1be-8748-4092-af20-3ae9592cdedd"/>
    <ds:schemaRef ds:uri="05dc8701-8aec-47a0-a4d4-7d192f63ceef"/>
  </ds:schemaRefs>
</ds:datastoreItem>
</file>

<file path=customXml/itemProps3.xml><?xml version="1.0" encoding="utf-8"?>
<ds:datastoreItem xmlns:ds="http://schemas.openxmlformats.org/officeDocument/2006/customXml" ds:itemID="{EE978165-6E81-4011-88C6-F6684895AF6F}">
  <ds:schemaRefs>
    <ds:schemaRef ds:uri="http://schemas.microsoft.com/sharepoint/v3/contenttype/forms"/>
  </ds:schemaRefs>
</ds:datastoreItem>
</file>

<file path=docMetadata/LabelInfo.xml><?xml version="1.0" encoding="utf-8"?>
<clbl:labelList xmlns:clbl="http://schemas.microsoft.com/office/2020/mipLabelMetadata">
  <clbl:label id="{09e08a61-09f6-4c5f-81cc-e15b331ff36a}" enabled="1" method="Standard" siteId="{7123dabd-0e87-4da9-9cb9-b7ec82011aad}" removed="0"/>
</clbl:labelList>
</file>

<file path=docProps/app.xml><?xml version="1.0" encoding="utf-8"?>
<Properties xmlns="http://schemas.openxmlformats.org/officeDocument/2006/extended-properties" xmlns:vt="http://schemas.openxmlformats.org/officeDocument/2006/docPropsVTypes">
  <Template>NICE - Basic template</Template>
  <TotalTime>95</TotalTime>
  <Words>708</Words>
  <Application>Microsoft Office PowerPoint</Application>
  <PresentationFormat>Custom</PresentationFormat>
  <Paragraphs>75</Paragraphs>
  <Slides>14</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MT Std Light</vt:lpstr>
      <vt:lpstr>Calibri</vt:lpstr>
      <vt:lpstr>Open Sans</vt:lpstr>
      <vt:lpstr>Wingdings</vt:lpstr>
      <vt:lpstr>8_Master slide</vt:lpstr>
      <vt:lpstr>PowerPoint Presentation</vt:lpstr>
      <vt:lpstr>PowerPoint Presentation</vt:lpstr>
      <vt:lpstr>Data Integration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Nice_Systems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Broitman</dc:creator>
  <cp:lastModifiedBy>Sulagna Sasmal</cp:lastModifiedBy>
  <cp:revision>18</cp:revision>
  <cp:lastPrinted>2015-08-26T07:59:35Z</cp:lastPrinted>
  <dcterms:created xsi:type="dcterms:W3CDTF">2020-02-09T09:54:50Z</dcterms:created>
  <dcterms:modified xsi:type="dcterms:W3CDTF">2026-02-20T13:42:08Z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10223892</vt:lpwstr>
  </property>
  <property fmtid="{D5CDD505-2E9C-101B-9397-08002B2CF9AE}" pid="3" name="NXPowerLiteSettings">
    <vt:lpwstr>F84006B004C800</vt:lpwstr>
  </property>
  <property fmtid="{D5CDD505-2E9C-101B-9397-08002B2CF9AE}" pid="4" name="NXPowerLiteVersion">
    <vt:lpwstr>D5.0.3</vt:lpwstr>
  </property>
  <property fmtid="{D5CDD505-2E9C-101B-9397-08002B2CF9AE}" pid="5" name="Owner">
    <vt:lpwstr>Galit Belkind</vt:lpwstr>
  </property>
  <property fmtid="{D5CDD505-2E9C-101B-9397-08002B2CF9AE}" pid="6" name="SPSDescription">
    <vt:lpwstr/>
  </property>
  <property fmtid="{D5CDD505-2E9C-101B-9397-08002B2CF9AE}" pid="7" name="Status">
    <vt:lpwstr/>
  </property>
  <property fmtid="{D5CDD505-2E9C-101B-9397-08002B2CF9AE}" pid="8" name="ContentTypeId">
    <vt:lpwstr>0x010100B42989098AA8ED42B2350454BC6EC805</vt:lpwstr>
  </property>
  <property fmtid="{D5CDD505-2E9C-101B-9397-08002B2CF9AE}" pid="9" name="MediaServiceImageTags">
    <vt:lpwstr/>
  </property>
</Properties>
</file>